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00"/>
    <a:srgbClr val="8BC53A"/>
    <a:srgbClr val="006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/>
    <p:restoredTop sz="94593"/>
  </p:normalViewPr>
  <p:slideViewPr>
    <p:cSldViewPr snapToGrid="0" snapToObjects="1">
      <p:cViewPr varScale="1">
        <p:scale>
          <a:sx n="116" d="100"/>
          <a:sy n="116" d="100"/>
        </p:scale>
        <p:origin x="4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9259E7-3790-A645-9CC5-0AD6892F47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61129-68FD-2A48-A50E-BB1B0FA9A9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FE8E9-9BF7-BE40-B15D-1C9D5C90F4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ED278-2A9D-E845-823B-734B55227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01015-A2B7-F346-822D-E5E50613CD0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1EB9D-5A61-BC4D-862C-3501368D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877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43053-D0C6-E540-826B-4E4417B0FBCF}"/>
              </a:ext>
            </a:extLst>
          </p:cNvPr>
          <p:cNvSpPr/>
          <p:nvPr userDrawn="1"/>
        </p:nvSpPr>
        <p:spPr>
          <a:xfrm>
            <a:off x="0" y="0"/>
            <a:ext cx="9144000" cy="41218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>
            <a:extLst>
              <a:ext uri="{FF2B5EF4-FFF2-40B4-BE49-F238E27FC236}">
                <a16:creationId xmlns:a16="http://schemas.microsoft.com/office/drawing/2014/main" id="{8E31EC57-F07E-5142-9CE9-BAB914E5FED1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59" y="1032271"/>
            <a:ext cx="395331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60" y="1650206"/>
            <a:ext cx="3953310" cy="26764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16913" y="1032271"/>
            <a:ext cx="402507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16913" y="1650206"/>
            <a:ext cx="4025073" cy="26764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7">
            <a:extLst>
              <a:ext uri="{FF2B5EF4-FFF2-40B4-BE49-F238E27FC236}">
                <a16:creationId xmlns:a16="http://schemas.microsoft.com/office/drawing/2014/main" id="{05FC726A-AD3C-4F4D-9C4D-CA379C9E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AFE99453-2A24-5549-A91C-46BD5EC354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FBB4B00-27D0-43A4-8382-90907F01D8EA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7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B4D3F4FA-BEC4-5641-A23F-1E9FD4192F26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95" y="1077049"/>
            <a:ext cx="3523990" cy="65025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659" y="1077048"/>
            <a:ext cx="4454595" cy="3249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795" y="1839951"/>
            <a:ext cx="3523990" cy="248672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itle 17">
            <a:extLst>
              <a:ext uri="{FF2B5EF4-FFF2-40B4-BE49-F238E27FC236}">
                <a16:creationId xmlns:a16="http://schemas.microsoft.com/office/drawing/2014/main" id="{5CFB4B77-570A-2C4A-8158-707433C49821}"/>
              </a:ext>
            </a:extLst>
          </p:cNvPr>
          <p:cNvSpPr txBox="1">
            <a:spLocks/>
          </p:cNvSpPr>
          <p:nvPr userDrawn="1"/>
        </p:nvSpPr>
        <p:spPr>
          <a:xfrm>
            <a:off x="55280" y="0"/>
            <a:ext cx="8286706" cy="659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pic>
        <p:nvPicPr>
          <p:cNvPr id="13" name="Picture 12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46A7668D-66A9-CD46-B30C-330C25764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2EED82A-CA2B-4230-88F8-8161BB679822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55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F0BEC811-08FA-0E47-B21C-AF185D597B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AFE4E5F-EA73-42DD-8615-701C2AA24E21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1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643053-D0C6-E540-826B-4E4417B0FBCF}"/>
              </a:ext>
            </a:extLst>
          </p:cNvPr>
          <p:cNvSpPr/>
          <p:nvPr userDrawn="1"/>
        </p:nvSpPr>
        <p:spPr>
          <a:xfrm>
            <a:off x="0" y="1363575"/>
            <a:ext cx="9144000" cy="2117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0219" y="1962483"/>
            <a:ext cx="6858000" cy="779993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6" name="Picture 5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C83F1670-F5C0-D840-9A1A-96444F6425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314DA11-3D6F-4E01-90C1-7896FF8DA6D9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5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A6CA9-EFD0-0B44-ABCE-0A776F635829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8676C39-0AA3-DF42-BB71-0A2C478A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C7E6C1-49D0-5445-BD11-C7A923E33E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245" y="1006845"/>
            <a:ext cx="8241741" cy="3319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6A22B425-DF1C-834D-929E-7FA02C00E6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73E46-3E18-45A7-AD42-D398D8209DD6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2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9FAD9243-017A-2A4B-8E03-76EAF61944B6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8676C39-0AA3-DF42-BB71-0A2C478A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4354DF2-40B7-2B49-9B0C-0CF69A627D20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05938" y="920749"/>
            <a:ext cx="8236376" cy="3405923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EB8B24C6-8777-1A48-8EC9-5341C746A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21D843D-9D2F-4708-891B-5103F65730FB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AD197483-76FA-854C-B515-5D3AA637DF81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B8676C39-0AA3-DF42-BB71-0A2C478A4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3F9E1B23-93B7-C14A-A20A-FB83015107BD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39700" y="841375"/>
            <a:ext cx="8202613" cy="3485298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7B3474DA-AC82-C64F-B9D4-0A0F5B4304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138C891-5646-4D66-B83E-FB9A5BA318B2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34D056A6-85FB-3B4E-A6BD-21B9389F0A6F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3E37F154-BB57-E14F-9EA3-D0D2BA4A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4375DC-5D26-584A-BF1D-BA53109AC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555" y="1087399"/>
            <a:ext cx="3724275" cy="32392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86039850-2CD8-0245-AFC8-B96EDF1C0E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94189" y="1087399"/>
            <a:ext cx="3724275" cy="3239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179E62DA-35B0-A14C-8753-E610E0B7CF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25F41BC-6F81-41D1-88A6-54BFE150BC18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3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Detai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596AD0BC-C222-CB4B-B4D7-4B76F1B9A1EA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3E37F154-BB57-E14F-9EA3-D0D2BA4A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1A42AA2-E2B2-6A48-8586-883AB99B7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0868" y="908823"/>
            <a:ext cx="7067355" cy="316137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0A7C89E-2AA3-554E-9CD8-C62CDED21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0868" y="4234676"/>
            <a:ext cx="7067355" cy="6306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6D72825D-DA3C-0A42-840C-CF1D9D3C67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BCF42AE7-5D9B-47D2-B0AE-3E96CD252BFD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1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7AF5012B-6817-BF40-A4EE-8B67909E1E12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3E37F154-BB57-E14F-9EA3-D0D2BA4A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8A5175B-935A-AA41-98AC-A74187DBA58D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7281" y="1087399"/>
            <a:ext cx="3858129" cy="32829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2E1DA61-07D7-B14F-A835-9F0C23CAE040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4209585" y="1087438"/>
            <a:ext cx="4132728" cy="3282950"/>
          </a:xfrm>
        </p:spPr>
        <p:txBody>
          <a:bodyPr/>
          <a:lstStyle/>
          <a:p>
            <a:endParaRPr lang="en-US"/>
          </a:p>
        </p:txBody>
      </p:sp>
      <p:pic>
        <p:nvPicPr>
          <p:cNvPr id="11" name="Picture 10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A988FDC1-FED6-7548-8A73-2D81E78091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7F552FAB-7500-4D90-A9C7-0A8B2C662301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00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>
            <a:extLst>
              <a:ext uri="{FF2B5EF4-FFF2-40B4-BE49-F238E27FC236}">
                <a16:creationId xmlns:a16="http://schemas.microsoft.com/office/drawing/2014/main" id="{BE88269B-13C6-7741-A585-6B3353295013}"/>
              </a:ext>
            </a:extLst>
          </p:cNvPr>
          <p:cNvSpPr/>
          <p:nvPr userDrawn="1"/>
        </p:nvSpPr>
        <p:spPr>
          <a:xfrm>
            <a:off x="0" y="-1"/>
            <a:ext cx="9144000" cy="659757"/>
          </a:xfrm>
          <a:custGeom>
            <a:avLst/>
            <a:gdLst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9144000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7577593 w 9144000"/>
              <a:gd name="connsiteY2" fmla="*/ 659757 h 659757"/>
              <a:gd name="connsiteX3" fmla="*/ 0 w 9144000"/>
              <a:gd name="connsiteY3" fmla="*/ 659757 h 659757"/>
              <a:gd name="connsiteX4" fmla="*/ 0 w 9144000"/>
              <a:gd name="connsiteY4" fmla="*/ 0 h 659757"/>
              <a:gd name="connsiteX0" fmla="*/ 0 w 9144000"/>
              <a:gd name="connsiteY0" fmla="*/ 0 h 659757"/>
              <a:gd name="connsiteX1" fmla="*/ 9144000 w 9144000"/>
              <a:gd name="connsiteY1" fmla="*/ 0 h 659757"/>
              <a:gd name="connsiteX2" fmla="*/ 8340918 w 9144000"/>
              <a:gd name="connsiteY2" fmla="*/ 651806 h 659757"/>
              <a:gd name="connsiteX3" fmla="*/ 0 w 9144000"/>
              <a:gd name="connsiteY3" fmla="*/ 659757 h 659757"/>
              <a:gd name="connsiteX4" fmla="*/ 0 w 9144000"/>
              <a:gd name="connsiteY4" fmla="*/ 0 h 6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9757">
                <a:moveTo>
                  <a:pt x="0" y="0"/>
                </a:moveTo>
                <a:lnTo>
                  <a:pt x="9144000" y="0"/>
                </a:lnTo>
                <a:lnTo>
                  <a:pt x="8340918" y="651806"/>
                </a:lnTo>
                <a:lnTo>
                  <a:pt x="0" y="6597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67" y="1096013"/>
            <a:ext cx="4015831" cy="32306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7">
            <a:extLst>
              <a:ext uri="{FF2B5EF4-FFF2-40B4-BE49-F238E27FC236}">
                <a16:creationId xmlns:a16="http://schemas.microsoft.com/office/drawing/2014/main" id="{786BAA71-D5D7-7745-A176-7084D6EF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0" y="0"/>
            <a:ext cx="8286706" cy="659757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1B11F3B-7A42-AE41-94E5-04ACD8E4152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99575" y="1096013"/>
            <a:ext cx="4042411" cy="3230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A picture containing tableware, plate, dishware&#10;&#10;Description automatically generated">
            <a:extLst>
              <a:ext uri="{FF2B5EF4-FFF2-40B4-BE49-F238E27FC236}">
                <a16:creationId xmlns:a16="http://schemas.microsoft.com/office/drawing/2014/main" id="{8D3CB0FB-BDE9-4F40-B2F5-3887FEE202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388" y="4503775"/>
            <a:ext cx="1000981" cy="263846"/>
          </a:xfrm>
          <a:prstGeom prst="rect">
            <a:avLst/>
          </a:prstGeom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71361D8-3613-4859-82A2-AD34F68983E1}"/>
              </a:ext>
            </a:extLst>
          </p:cNvPr>
          <p:cNvSpPr txBox="1">
            <a:spLocks/>
          </p:cNvSpPr>
          <p:nvPr userDrawn="1"/>
        </p:nvSpPr>
        <p:spPr>
          <a:xfrm>
            <a:off x="8316587" y="4816470"/>
            <a:ext cx="802013" cy="26353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F1B3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21EE-A96C-0A4F-8AB0-756C5388E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0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953E3-B224-4AD8-9C54-027818A359F3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9" r:id="rId4"/>
    <p:sldLayoutId id="2147483670" r:id="rId5"/>
    <p:sldLayoutId id="2147483666" r:id="rId6"/>
    <p:sldLayoutId id="2147483672" r:id="rId7"/>
    <p:sldLayoutId id="2147483671" r:id="rId8"/>
    <p:sldLayoutId id="2147483664" r:id="rId9"/>
    <p:sldLayoutId id="2147483665" r:id="rId10"/>
    <p:sldLayoutId id="2147483668" r:id="rId11"/>
    <p:sldLayoutId id="2147483667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41ECDB-A0C8-F640-BF43-385456B7DB83}"/>
              </a:ext>
            </a:extLst>
          </p:cNvPr>
          <p:cNvSpPr/>
          <p:nvPr/>
        </p:nvSpPr>
        <p:spPr>
          <a:xfrm>
            <a:off x="0" y="2440141"/>
            <a:ext cx="9144000" cy="1263486"/>
          </a:xfrm>
          <a:prstGeom prst="rect">
            <a:avLst/>
          </a:prstGeom>
          <a:solidFill>
            <a:srgbClr val="8BC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D725C-19AC-1A41-8DE4-0B3C0AFD0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5" y="2580274"/>
            <a:ext cx="6858000" cy="95849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1"/>
                </a:solidFill>
              </a:rPr>
              <a:t>Team 20XXX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3C04A-94B8-A340-A4FA-A44B58FF3E5B}"/>
              </a:ext>
            </a:extLst>
          </p:cNvPr>
          <p:cNvSpPr txBox="1"/>
          <p:nvPr/>
        </p:nvSpPr>
        <p:spPr>
          <a:xfrm>
            <a:off x="464423" y="386317"/>
            <a:ext cx="821515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</a:t>
            </a:r>
            <a:r>
              <a:rPr lang="en-US" sz="2400" b="1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Student Pharmacist</a:t>
            </a:r>
          </a:p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3600" b="1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COMPETITION | 2020</a:t>
            </a:r>
          </a:p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 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AMCP 2020 </a:t>
            </a:r>
            <a:r>
              <a:rPr lang="en-US" b="1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21-24</a:t>
            </a:r>
          </a:p>
          <a:p>
            <a:pPr algn="ctr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R. BROWN CONVENTION CENTER </a:t>
            </a:r>
            <a:r>
              <a:rPr lang="en-US" sz="1200" b="1" dirty="0">
                <a:solidFill>
                  <a:srgbClr val="F1B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HOUSTON, TX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83963-1873-0C4E-983F-5CDD1E074A5B}"/>
              </a:ext>
            </a:extLst>
          </p:cNvPr>
          <p:cNvSpPr/>
          <p:nvPr/>
        </p:nvSpPr>
        <p:spPr>
          <a:xfrm>
            <a:off x="0" y="4044875"/>
            <a:ext cx="9144000" cy="1098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B9544-1C23-6945-B5DC-46256D9C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267" y="4087763"/>
            <a:ext cx="2185456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4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094B-8D67-FF40-BCE2-2721404BB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9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8692FA-83FB-3D46-80D7-4124BA5F3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E76B7-B556-6345-A0F1-4D16347FC5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05B"/>
      </a:accent1>
      <a:accent2>
        <a:srgbClr val="93C90E"/>
      </a:accent2>
      <a:accent3>
        <a:srgbClr val="636669"/>
      </a:accent3>
      <a:accent4>
        <a:srgbClr val="0076CF"/>
      </a:accent4>
      <a:accent5>
        <a:srgbClr val="D1340F"/>
      </a:accent5>
      <a:accent6>
        <a:srgbClr val="DC863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31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Team 20XXX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Cynthia Knapp Dlugosz</cp:lastModifiedBy>
  <cp:revision>65</cp:revision>
  <dcterms:created xsi:type="dcterms:W3CDTF">2018-12-12T17:13:50Z</dcterms:created>
  <dcterms:modified xsi:type="dcterms:W3CDTF">2019-09-25T15:14:38Z</dcterms:modified>
</cp:coreProperties>
</file>