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2" r:id="rId5"/>
    <p:sldId id="263" r:id="rId6"/>
    <p:sldId id="260" r:id="rId7"/>
    <p:sldId id="261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5DEF9-4E93-7B41-ADDE-56176152B08A}" v="2" dt="2025-07-09T12:25:48.7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0"/>
  </p:normalViewPr>
  <p:slideViewPr>
    <p:cSldViewPr snapToGrid="0">
      <p:cViewPr varScale="1">
        <p:scale>
          <a:sx n="106" d="100"/>
          <a:sy n="106" d="100"/>
        </p:scale>
        <p:origin x="1032" y="4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Klinger" userId="a700a6fe-3413-4631-a83a-9e5d9bf38fcf" providerId="ADAL" clId="{8D35DEF9-4E93-7B41-ADDE-56176152B08A}"/>
    <pc:docChg chg="modSld">
      <pc:chgData name="Erica Klinger" userId="a700a6fe-3413-4631-a83a-9e5d9bf38fcf" providerId="ADAL" clId="{8D35DEF9-4E93-7B41-ADDE-56176152B08A}" dt="2025-07-09T12:25:48.768" v="1" actId="14100"/>
      <pc:docMkLst>
        <pc:docMk/>
      </pc:docMkLst>
      <pc:sldChg chg="modSp mod">
        <pc:chgData name="Erica Klinger" userId="a700a6fe-3413-4631-a83a-9e5d9bf38fcf" providerId="ADAL" clId="{8D35DEF9-4E93-7B41-ADDE-56176152B08A}" dt="2025-07-09T12:25:48.768" v="1" actId="14100"/>
        <pc:sldMkLst>
          <pc:docMk/>
          <pc:sldMk cId="0" sldId="265"/>
        </pc:sldMkLst>
        <pc:spChg chg="mod">
          <ac:chgData name="Erica Klinger" userId="a700a6fe-3413-4631-a83a-9e5d9bf38fcf" providerId="ADAL" clId="{8D35DEF9-4E93-7B41-ADDE-56176152B08A}" dt="2025-07-09T12:25:48.768" v="1" actId="14100"/>
          <ac:spMkLst>
            <pc:docMk/>
            <pc:sldMk cId="0" sldId="265"/>
            <ac:spMk id="2" creationId="{00000000-0000-0000-0000-000000000000}"/>
          </ac:spMkLst>
        </pc:spChg>
      </pc:sldChg>
    </pc:docChg>
  </pc:docChgLst>
  <pc:docChgLst>
    <pc:chgData name="Erica Klinger" userId="a700a6fe-3413-4631-a83a-9e5d9bf38fcf" providerId="ADAL" clId="{07DF7E23-A921-5E4C-9CE0-437F896790BD}"/>
    <pc:docChg chg="delSld sldOrd">
      <pc:chgData name="Erica Klinger" userId="a700a6fe-3413-4631-a83a-9e5d9bf38fcf" providerId="ADAL" clId="{07DF7E23-A921-5E4C-9CE0-437F896790BD}" dt="2025-07-09T12:27:11.430" v="6" actId="20578"/>
      <pc:docMkLst>
        <pc:docMk/>
      </pc:docMkLst>
      <pc:sldChg chg="del">
        <pc:chgData name="Erica Klinger" userId="a700a6fe-3413-4631-a83a-9e5d9bf38fcf" providerId="ADAL" clId="{07DF7E23-A921-5E4C-9CE0-437F896790BD}" dt="2025-07-09T12:26:49.980" v="3" actId="2696"/>
        <pc:sldMkLst>
          <pc:docMk/>
          <pc:sldMk cId="0" sldId="256"/>
        </pc:sldMkLst>
      </pc:sldChg>
      <pc:sldChg chg="del">
        <pc:chgData name="Erica Klinger" userId="a700a6fe-3413-4631-a83a-9e5d9bf38fcf" providerId="ADAL" clId="{07DF7E23-A921-5E4C-9CE0-437F896790BD}" dt="2025-07-09T12:26:49.978" v="2" actId="2696"/>
        <pc:sldMkLst>
          <pc:docMk/>
          <pc:sldMk cId="0" sldId="257"/>
        </pc:sldMkLst>
      </pc:sldChg>
      <pc:sldChg chg="del">
        <pc:chgData name="Erica Klinger" userId="a700a6fe-3413-4631-a83a-9e5d9bf38fcf" providerId="ADAL" clId="{07DF7E23-A921-5E4C-9CE0-437F896790BD}" dt="2025-07-09T12:26:49.977" v="1" actId="2696"/>
        <pc:sldMkLst>
          <pc:docMk/>
          <pc:sldMk cId="0" sldId="258"/>
        </pc:sldMkLst>
      </pc:sldChg>
      <pc:sldChg chg="del">
        <pc:chgData name="Erica Klinger" userId="a700a6fe-3413-4631-a83a-9e5d9bf38fcf" providerId="ADAL" clId="{07DF7E23-A921-5E4C-9CE0-437F896790BD}" dt="2025-07-09T12:26:49.975" v="0" actId="2696"/>
        <pc:sldMkLst>
          <pc:docMk/>
          <pc:sldMk cId="0" sldId="259"/>
        </pc:sldMkLst>
      </pc:sldChg>
      <pc:sldChg chg="ord">
        <pc:chgData name="Erica Klinger" userId="a700a6fe-3413-4631-a83a-9e5d9bf38fcf" providerId="ADAL" clId="{07DF7E23-A921-5E4C-9CE0-437F896790BD}" dt="2025-07-09T12:27:11.430" v="6" actId="20578"/>
        <pc:sldMkLst>
          <pc:docMk/>
          <pc:sldMk cId="0" sldId="260"/>
        </pc:sldMkLst>
      </pc:sldChg>
      <pc:sldChg chg="ord">
        <pc:chgData name="Erica Klinger" userId="a700a6fe-3413-4631-a83a-9e5d9bf38fcf" providerId="ADAL" clId="{07DF7E23-A921-5E4C-9CE0-437F896790BD}" dt="2025-07-09T12:27:11.430" v="6" actId="20578"/>
        <pc:sldMkLst>
          <pc:docMk/>
          <pc:sldMk cId="0" sldId="261"/>
        </pc:sldMkLst>
      </pc:sldChg>
      <pc:sldChg chg="del">
        <pc:chgData name="Erica Klinger" userId="a700a6fe-3413-4631-a83a-9e5d9bf38fcf" providerId="ADAL" clId="{07DF7E23-A921-5E4C-9CE0-437F896790BD}" dt="2025-07-09T12:27:04.309" v="4" actId="2696"/>
        <pc:sldMkLst>
          <pc:docMk/>
          <pc:sldMk cId="0" sldId="264"/>
        </pc:sldMkLst>
      </pc:sldChg>
      <pc:sldChg chg="del">
        <pc:chgData name="Erica Klinger" userId="a700a6fe-3413-4631-a83a-9e5d9bf38fcf" providerId="ADAL" clId="{07DF7E23-A921-5E4C-9CE0-437F896790BD}" dt="2025-07-09T12:27:04.320" v="5" actId="2696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59500" y="2105930"/>
            <a:ext cx="5080634" cy="154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59500" y="3603053"/>
            <a:ext cx="5152390" cy="104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33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18205" y="5894914"/>
            <a:ext cx="2371090" cy="963294"/>
          </a:xfrm>
          <a:custGeom>
            <a:avLst/>
            <a:gdLst/>
            <a:ahLst/>
            <a:cxnLst/>
            <a:rect l="l" t="t" r="r" b="b"/>
            <a:pathLst>
              <a:path w="2371090" h="963295">
                <a:moveTo>
                  <a:pt x="1846621" y="0"/>
                </a:moveTo>
                <a:lnTo>
                  <a:pt x="1802010" y="1169"/>
                </a:lnTo>
                <a:lnTo>
                  <a:pt x="1757375" y="5264"/>
                </a:lnTo>
                <a:lnTo>
                  <a:pt x="1712856" y="12323"/>
                </a:lnTo>
                <a:lnTo>
                  <a:pt x="1668594" y="22384"/>
                </a:lnTo>
                <a:lnTo>
                  <a:pt x="1624730" y="35484"/>
                </a:lnTo>
                <a:lnTo>
                  <a:pt x="1581405" y="51661"/>
                </a:lnTo>
                <a:lnTo>
                  <a:pt x="1538759" y="70954"/>
                </a:lnTo>
                <a:lnTo>
                  <a:pt x="1496933" y="93399"/>
                </a:lnTo>
                <a:lnTo>
                  <a:pt x="0" y="963085"/>
                </a:lnTo>
                <a:lnTo>
                  <a:pt x="2370747" y="963085"/>
                </a:lnTo>
                <a:lnTo>
                  <a:pt x="2370747" y="246503"/>
                </a:lnTo>
                <a:lnTo>
                  <a:pt x="2360282" y="233794"/>
                </a:lnTo>
                <a:lnTo>
                  <a:pt x="2328800" y="200377"/>
                </a:lnTo>
                <a:lnTo>
                  <a:pt x="2295463" y="169394"/>
                </a:lnTo>
                <a:lnTo>
                  <a:pt x="2260413" y="140882"/>
                </a:lnTo>
                <a:lnTo>
                  <a:pt x="2223789" y="114878"/>
                </a:lnTo>
                <a:lnTo>
                  <a:pt x="2185733" y="91422"/>
                </a:lnTo>
                <a:lnTo>
                  <a:pt x="2146386" y="70550"/>
                </a:lnTo>
                <a:lnTo>
                  <a:pt x="2105888" y="52300"/>
                </a:lnTo>
                <a:lnTo>
                  <a:pt x="2064381" y="36711"/>
                </a:lnTo>
                <a:lnTo>
                  <a:pt x="2022004" y="23821"/>
                </a:lnTo>
                <a:lnTo>
                  <a:pt x="1978899" y="13666"/>
                </a:lnTo>
                <a:lnTo>
                  <a:pt x="1935206" y="6286"/>
                </a:lnTo>
                <a:lnTo>
                  <a:pt x="1891066" y="1718"/>
                </a:lnTo>
                <a:lnTo>
                  <a:pt x="184662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9500" y="2603971"/>
            <a:ext cx="4852034" cy="154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1634" y="6215184"/>
            <a:ext cx="390779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7BCCF526-B255-66C8-ACF3-CF85DF65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b="0">
                <a:latin typeface="Montserrat Light" pitchFamily="2" charset="77"/>
              </a:rPr>
              <a:t>Proud sponsor of </a:t>
            </a:r>
            <a:r>
              <a:rPr>
                <a:latin typeface="Montserrat" pitchFamily="2" charset="77"/>
              </a:rPr>
              <a:t>AMCP Foundation’s “Drive for 35”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5F5D50-D656-767E-2BCA-E13335CF452E}"/>
              </a:ext>
            </a:extLst>
          </p:cNvPr>
          <p:cNvGrpSpPr/>
          <p:nvPr/>
        </p:nvGrpSpPr>
        <p:grpSpPr>
          <a:xfrm>
            <a:off x="9482495" y="5770669"/>
            <a:ext cx="2249836" cy="742333"/>
            <a:chOff x="9482495" y="5770669"/>
            <a:chExt cx="2249836" cy="74233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5518" y="5793738"/>
              <a:ext cx="223304" cy="241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7969" y="5793742"/>
              <a:ext cx="238531" cy="2418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7835" y="5792347"/>
              <a:ext cx="207403" cy="2446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3038" y="5796503"/>
              <a:ext cx="196329" cy="239115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9482495" y="5770669"/>
              <a:ext cx="520065" cy="591185"/>
              <a:chOff x="9482495" y="5770669"/>
              <a:chExt cx="520065" cy="591185"/>
            </a:xfrm>
          </p:grpSpPr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27087" y="5836869"/>
                <a:ext cx="161472" cy="117863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9482493" y="5770676"/>
                <a:ext cx="520065" cy="591185"/>
              </a:xfrm>
              <a:custGeom>
                <a:avLst/>
                <a:gdLst/>
                <a:ahLst/>
                <a:cxnLst/>
                <a:rect l="l" t="t" r="r" b="b"/>
                <a:pathLst>
                  <a:path w="520065" h="591185">
                    <a:moveTo>
                      <a:pt x="227152" y="195046"/>
                    </a:moveTo>
                    <a:lnTo>
                      <a:pt x="223545" y="184264"/>
                    </a:lnTo>
                    <a:lnTo>
                      <a:pt x="216065" y="175717"/>
                    </a:lnTo>
                    <a:lnTo>
                      <a:pt x="206248" y="170903"/>
                    </a:lnTo>
                    <a:lnTo>
                      <a:pt x="195351" y="170141"/>
                    </a:lnTo>
                    <a:lnTo>
                      <a:pt x="184632" y="173774"/>
                    </a:lnTo>
                    <a:lnTo>
                      <a:pt x="14046" y="272884"/>
                    </a:lnTo>
                    <a:lnTo>
                      <a:pt x="5549" y="280403"/>
                    </a:lnTo>
                    <a:lnTo>
                      <a:pt x="762" y="290283"/>
                    </a:lnTo>
                    <a:lnTo>
                      <a:pt x="0" y="301256"/>
                    </a:lnTo>
                    <a:lnTo>
                      <a:pt x="3606" y="312051"/>
                    </a:lnTo>
                    <a:lnTo>
                      <a:pt x="11087" y="320573"/>
                    </a:lnTo>
                    <a:lnTo>
                      <a:pt x="20904" y="325399"/>
                    </a:lnTo>
                    <a:lnTo>
                      <a:pt x="31800" y="326161"/>
                    </a:lnTo>
                    <a:lnTo>
                      <a:pt x="42532" y="322541"/>
                    </a:lnTo>
                    <a:lnTo>
                      <a:pt x="213118" y="223431"/>
                    </a:lnTo>
                    <a:lnTo>
                      <a:pt x="221602" y="215887"/>
                    </a:lnTo>
                    <a:lnTo>
                      <a:pt x="226390" y="206019"/>
                    </a:lnTo>
                    <a:lnTo>
                      <a:pt x="227152" y="195046"/>
                    </a:lnTo>
                    <a:close/>
                  </a:path>
                  <a:path w="520065" h="591185">
                    <a:moveTo>
                      <a:pt x="292087" y="24904"/>
                    </a:moveTo>
                    <a:lnTo>
                      <a:pt x="288480" y="14122"/>
                    </a:lnTo>
                    <a:lnTo>
                      <a:pt x="281000" y="5575"/>
                    </a:lnTo>
                    <a:lnTo>
                      <a:pt x="271195" y="762"/>
                    </a:lnTo>
                    <a:lnTo>
                      <a:pt x="260299" y="0"/>
                    </a:lnTo>
                    <a:lnTo>
                      <a:pt x="249567" y="3632"/>
                    </a:lnTo>
                    <a:lnTo>
                      <a:pt x="14020" y="140474"/>
                    </a:lnTo>
                    <a:lnTo>
                      <a:pt x="5549" y="147993"/>
                    </a:lnTo>
                    <a:lnTo>
                      <a:pt x="762" y="157873"/>
                    </a:lnTo>
                    <a:lnTo>
                      <a:pt x="0" y="168846"/>
                    </a:lnTo>
                    <a:lnTo>
                      <a:pt x="3594" y="179641"/>
                    </a:lnTo>
                    <a:lnTo>
                      <a:pt x="11087" y="188175"/>
                    </a:lnTo>
                    <a:lnTo>
                      <a:pt x="20904" y="192989"/>
                    </a:lnTo>
                    <a:lnTo>
                      <a:pt x="31800" y="193751"/>
                    </a:lnTo>
                    <a:lnTo>
                      <a:pt x="42519" y="190131"/>
                    </a:lnTo>
                    <a:lnTo>
                      <a:pt x="278053" y="53289"/>
                    </a:lnTo>
                    <a:lnTo>
                      <a:pt x="286537" y="45745"/>
                    </a:lnTo>
                    <a:lnTo>
                      <a:pt x="291338" y="35877"/>
                    </a:lnTo>
                    <a:lnTo>
                      <a:pt x="292087" y="24904"/>
                    </a:lnTo>
                    <a:close/>
                  </a:path>
                  <a:path w="520065" h="591185">
                    <a:moveTo>
                      <a:pt x="378587" y="371881"/>
                    </a:moveTo>
                    <a:lnTo>
                      <a:pt x="374980" y="361099"/>
                    </a:lnTo>
                    <a:lnTo>
                      <a:pt x="367499" y="352564"/>
                    </a:lnTo>
                    <a:lnTo>
                      <a:pt x="357682" y="347738"/>
                    </a:lnTo>
                    <a:lnTo>
                      <a:pt x="346786" y="346976"/>
                    </a:lnTo>
                    <a:lnTo>
                      <a:pt x="336067" y="350608"/>
                    </a:lnTo>
                    <a:lnTo>
                      <a:pt x="127990" y="471500"/>
                    </a:lnTo>
                    <a:lnTo>
                      <a:pt x="119507" y="479018"/>
                    </a:lnTo>
                    <a:lnTo>
                      <a:pt x="114719" y="488899"/>
                    </a:lnTo>
                    <a:lnTo>
                      <a:pt x="113957" y="499872"/>
                    </a:lnTo>
                    <a:lnTo>
                      <a:pt x="117563" y="510667"/>
                    </a:lnTo>
                    <a:lnTo>
                      <a:pt x="125044" y="519188"/>
                    </a:lnTo>
                    <a:lnTo>
                      <a:pt x="134861" y="524014"/>
                    </a:lnTo>
                    <a:lnTo>
                      <a:pt x="145757" y="524776"/>
                    </a:lnTo>
                    <a:lnTo>
                      <a:pt x="156476" y="521157"/>
                    </a:lnTo>
                    <a:lnTo>
                      <a:pt x="364553" y="400265"/>
                    </a:lnTo>
                    <a:lnTo>
                      <a:pt x="373037" y="392734"/>
                    </a:lnTo>
                    <a:lnTo>
                      <a:pt x="377825" y="382854"/>
                    </a:lnTo>
                    <a:lnTo>
                      <a:pt x="378587" y="371881"/>
                    </a:lnTo>
                    <a:close/>
                  </a:path>
                  <a:path w="520065" h="591185">
                    <a:moveTo>
                      <a:pt x="520001" y="422135"/>
                    </a:moveTo>
                    <a:lnTo>
                      <a:pt x="516394" y="411340"/>
                    </a:lnTo>
                    <a:lnTo>
                      <a:pt x="508914" y="402818"/>
                    </a:lnTo>
                    <a:lnTo>
                      <a:pt x="499097" y="397992"/>
                    </a:lnTo>
                    <a:lnTo>
                      <a:pt x="488200" y="397230"/>
                    </a:lnTo>
                    <a:lnTo>
                      <a:pt x="477481" y="400850"/>
                    </a:lnTo>
                    <a:lnTo>
                      <a:pt x="241935" y="537692"/>
                    </a:lnTo>
                    <a:lnTo>
                      <a:pt x="233451" y="545236"/>
                    </a:lnTo>
                    <a:lnTo>
                      <a:pt x="228663" y="555104"/>
                    </a:lnTo>
                    <a:lnTo>
                      <a:pt x="227901" y="566077"/>
                    </a:lnTo>
                    <a:lnTo>
                      <a:pt x="231508" y="576859"/>
                    </a:lnTo>
                    <a:lnTo>
                      <a:pt x="239001" y="585406"/>
                    </a:lnTo>
                    <a:lnTo>
                      <a:pt x="248818" y="590219"/>
                    </a:lnTo>
                    <a:lnTo>
                      <a:pt x="259702" y="590981"/>
                    </a:lnTo>
                    <a:lnTo>
                      <a:pt x="270421" y="587349"/>
                    </a:lnTo>
                    <a:lnTo>
                      <a:pt x="505968" y="450507"/>
                    </a:lnTo>
                    <a:lnTo>
                      <a:pt x="514451" y="442988"/>
                    </a:lnTo>
                    <a:lnTo>
                      <a:pt x="519239" y="433108"/>
                    </a:lnTo>
                    <a:lnTo>
                      <a:pt x="520001" y="422135"/>
                    </a:lnTo>
                    <a:close/>
                  </a:path>
                  <a:path w="520065" h="591185">
                    <a:moveTo>
                      <a:pt x="520001" y="157327"/>
                    </a:moveTo>
                    <a:lnTo>
                      <a:pt x="516394" y="146532"/>
                    </a:lnTo>
                    <a:lnTo>
                      <a:pt x="508914" y="137998"/>
                    </a:lnTo>
                    <a:lnTo>
                      <a:pt x="499110" y="133172"/>
                    </a:lnTo>
                    <a:lnTo>
                      <a:pt x="488213" y="132410"/>
                    </a:lnTo>
                    <a:lnTo>
                      <a:pt x="477481" y="136029"/>
                    </a:lnTo>
                    <a:lnTo>
                      <a:pt x="192760" y="301447"/>
                    </a:lnTo>
                    <a:lnTo>
                      <a:pt x="184277" y="308978"/>
                    </a:lnTo>
                    <a:lnTo>
                      <a:pt x="179489" y="318858"/>
                    </a:lnTo>
                    <a:lnTo>
                      <a:pt x="178727" y="329819"/>
                    </a:lnTo>
                    <a:lnTo>
                      <a:pt x="182333" y="340614"/>
                    </a:lnTo>
                    <a:lnTo>
                      <a:pt x="189814" y="349148"/>
                    </a:lnTo>
                    <a:lnTo>
                      <a:pt x="199631" y="353974"/>
                    </a:lnTo>
                    <a:lnTo>
                      <a:pt x="210527" y="354736"/>
                    </a:lnTo>
                    <a:lnTo>
                      <a:pt x="221246" y="351104"/>
                    </a:lnTo>
                    <a:lnTo>
                      <a:pt x="505968" y="185686"/>
                    </a:lnTo>
                    <a:lnTo>
                      <a:pt x="514451" y="178155"/>
                    </a:lnTo>
                    <a:lnTo>
                      <a:pt x="519252" y="168287"/>
                    </a:lnTo>
                    <a:lnTo>
                      <a:pt x="520001" y="1573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78525" y="6035482"/>
                <a:ext cx="123989" cy="96089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9482498" y="6111574"/>
                <a:ext cx="16129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18110">
                    <a:moveTo>
                      <a:pt x="129338" y="0"/>
                    </a:moveTo>
                    <a:lnTo>
                      <a:pt x="14030" y="64384"/>
                    </a:lnTo>
                    <a:lnTo>
                      <a:pt x="0" y="92759"/>
                    </a:lnTo>
                    <a:lnTo>
                      <a:pt x="3603" y="103551"/>
                    </a:lnTo>
                    <a:lnTo>
                      <a:pt x="11091" y="112089"/>
                    </a:lnTo>
                    <a:lnTo>
                      <a:pt x="20907" y="116906"/>
                    </a:lnTo>
                    <a:lnTo>
                      <a:pt x="31800" y="117669"/>
                    </a:lnTo>
                    <a:lnTo>
                      <a:pt x="42516" y="114041"/>
                    </a:lnTo>
                    <a:lnTo>
                      <a:pt x="147100" y="53284"/>
                    </a:lnTo>
                    <a:lnTo>
                      <a:pt x="155586" y="45750"/>
                    </a:lnTo>
                    <a:lnTo>
                      <a:pt x="160377" y="35872"/>
                    </a:lnTo>
                    <a:lnTo>
                      <a:pt x="161136" y="24909"/>
                    </a:lnTo>
                    <a:lnTo>
                      <a:pt x="157527" y="14117"/>
                    </a:lnTo>
                    <a:lnTo>
                      <a:pt x="150047" y="5579"/>
                    </a:lnTo>
                    <a:lnTo>
                      <a:pt x="140233" y="762"/>
                    </a:lnTo>
                    <a:lnTo>
                      <a:pt x="1293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4"/>
            <p:cNvGrpSpPr/>
            <p:nvPr/>
          </p:nvGrpSpPr>
          <p:grpSpPr>
            <a:xfrm>
              <a:off x="10657911" y="6095927"/>
              <a:ext cx="1074420" cy="243840"/>
              <a:chOff x="10657911" y="6095927"/>
              <a:chExt cx="1074420" cy="243840"/>
            </a:xfrm>
          </p:grpSpPr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38468" y="6095927"/>
                <a:ext cx="161937" cy="243776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1328308" y="6175908"/>
                <a:ext cx="2222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63195">
                    <a:moveTo>
                      <a:pt x="16852" y="0"/>
                    </a:moveTo>
                    <a:lnTo>
                      <a:pt x="10858" y="0"/>
                    </a:lnTo>
                    <a:lnTo>
                      <a:pt x="4864" y="0"/>
                    </a:lnTo>
                    <a:lnTo>
                      <a:pt x="0" y="4864"/>
                    </a:lnTo>
                    <a:lnTo>
                      <a:pt x="0" y="157860"/>
                    </a:lnTo>
                    <a:lnTo>
                      <a:pt x="4864" y="162725"/>
                    </a:lnTo>
                    <a:lnTo>
                      <a:pt x="16852" y="162725"/>
                    </a:lnTo>
                    <a:lnTo>
                      <a:pt x="21717" y="157860"/>
                    </a:lnTo>
                    <a:lnTo>
                      <a:pt x="21717" y="4864"/>
                    </a:lnTo>
                    <a:lnTo>
                      <a:pt x="168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388252" y="6174240"/>
                <a:ext cx="161112" cy="165442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587493" y="6175796"/>
                <a:ext cx="144259" cy="162826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657911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324390" y="6120339"/>
                <a:ext cx="29209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29210">
                    <a:moveTo>
                      <a:pt x="22275" y="0"/>
                    </a:moveTo>
                    <a:lnTo>
                      <a:pt x="14350" y="0"/>
                    </a:lnTo>
                    <a:lnTo>
                      <a:pt x="6426" y="0"/>
                    </a:lnTo>
                    <a:lnTo>
                      <a:pt x="0" y="6426"/>
                    </a:lnTo>
                    <a:lnTo>
                      <a:pt x="0" y="22288"/>
                    </a:lnTo>
                    <a:lnTo>
                      <a:pt x="6426" y="28714"/>
                    </a:lnTo>
                    <a:lnTo>
                      <a:pt x="22275" y="28714"/>
                    </a:lnTo>
                    <a:lnTo>
                      <a:pt x="28714" y="22288"/>
                    </a:lnTo>
                    <a:lnTo>
                      <a:pt x="28714" y="6426"/>
                    </a:lnTo>
                    <a:lnTo>
                      <a:pt x="222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200157" y="6120665"/>
                <a:ext cx="104508" cy="217957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040453" y="6174558"/>
                <a:ext cx="135915" cy="164503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10127928" y="6098737"/>
              <a:ext cx="480695" cy="241300"/>
              <a:chOff x="10127928" y="6098737"/>
              <a:chExt cx="480695" cy="24130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10266151" y="6174241"/>
                <a:ext cx="16129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65735">
                    <a:moveTo>
                      <a:pt x="80556" y="0"/>
                    </a:moveTo>
                    <a:lnTo>
                      <a:pt x="49232" y="6510"/>
                    </a:lnTo>
                    <a:lnTo>
                      <a:pt x="23623" y="24255"/>
                    </a:lnTo>
                    <a:lnTo>
                      <a:pt x="6341" y="50550"/>
                    </a:lnTo>
                    <a:lnTo>
                      <a:pt x="0" y="82715"/>
                    </a:lnTo>
                    <a:lnTo>
                      <a:pt x="6341" y="114886"/>
                    </a:lnTo>
                    <a:lnTo>
                      <a:pt x="23623" y="141185"/>
                    </a:lnTo>
                    <a:lnTo>
                      <a:pt x="49232" y="158931"/>
                    </a:lnTo>
                    <a:lnTo>
                      <a:pt x="80556" y="165442"/>
                    </a:lnTo>
                    <a:lnTo>
                      <a:pt x="111879" y="158931"/>
                    </a:lnTo>
                    <a:lnTo>
                      <a:pt x="134043" y="143573"/>
                    </a:lnTo>
                    <a:lnTo>
                      <a:pt x="80556" y="143573"/>
                    </a:lnTo>
                    <a:lnTo>
                      <a:pt x="57736" y="138784"/>
                    </a:lnTo>
                    <a:lnTo>
                      <a:pt x="39084" y="125731"/>
                    </a:lnTo>
                    <a:lnTo>
                      <a:pt x="26499" y="106384"/>
                    </a:lnTo>
                    <a:lnTo>
                      <a:pt x="21882" y="82715"/>
                    </a:lnTo>
                    <a:lnTo>
                      <a:pt x="26499" y="59057"/>
                    </a:lnTo>
                    <a:lnTo>
                      <a:pt x="39084" y="39714"/>
                    </a:lnTo>
                    <a:lnTo>
                      <a:pt x="57736" y="26659"/>
                    </a:lnTo>
                    <a:lnTo>
                      <a:pt x="80556" y="21869"/>
                    </a:lnTo>
                    <a:lnTo>
                      <a:pt x="134045" y="21869"/>
                    </a:lnTo>
                    <a:lnTo>
                      <a:pt x="111879" y="6510"/>
                    </a:lnTo>
                    <a:lnTo>
                      <a:pt x="80556" y="0"/>
                    </a:lnTo>
                    <a:close/>
                  </a:path>
                  <a:path w="161290" h="165735">
                    <a:moveTo>
                      <a:pt x="134045" y="21869"/>
                    </a:moveTo>
                    <a:lnTo>
                      <a:pt x="80556" y="21869"/>
                    </a:lnTo>
                    <a:lnTo>
                      <a:pt x="103375" y="26659"/>
                    </a:lnTo>
                    <a:lnTo>
                      <a:pt x="122027" y="39714"/>
                    </a:lnTo>
                    <a:lnTo>
                      <a:pt x="134612" y="59057"/>
                    </a:lnTo>
                    <a:lnTo>
                      <a:pt x="139230" y="82715"/>
                    </a:lnTo>
                    <a:lnTo>
                      <a:pt x="134612" y="106384"/>
                    </a:lnTo>
                    <a:lnTo>
                      <a:pt x="122027" y="125731"/>
                    </a:lnTo>
                    <a:lnTo>
                      <a:pt x="103375" y="138784"/>
                    </a:lnTo>
                    <a:lnTo>
                      <a:pt x="80556" y="143573"/>
                    </a:lnTo>
                    <a:lnTo>
                      <a:pt x="134043" y="143573"/>
                    </a:lnTo>
                    <a:lnTo>
                      <a:pt x="137488" y="141185"/>
                    </a:lnTo>
                    <a:lnTo>
                      <a:pt x="154770" y="114886"/>
                    </a:lnTo>
                    <a:lnTo>
                      <a:pt x="161112" y="82715"/>
                    </a:lnTo>
                    <a:lnTo>
                      <a:pt x="154770" y="50550"/>
                    </a:lnTo>
                    <a:lnTo>
                      <a:pt x="137488" y="24255"/>
                    </a:lnTo>
                    <a:lnTo>
                      <a:pt x="134045" y="218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464057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10127928" y="6098737"/>
                <a:ext cx="156210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240029">
                    <a:moveTo>
                      <a:pt x="150761" y="0"/>
                    </a:moveTo>
                    <a:lnTo>
                      <a:pt x="0" y="0"/>
                    </a:lnTo>
                    <a:lnTo>
                      <a:pt x="0" y="235026"/>
                    </a:lnTo>
                    <a:lnTo>
                      <a:pt x="4864" y="239890"/>
                    </a:lnTo>
                    <a:lnTo>
                      <a:pt x="16852" y="239890"/>
                    </a:lnTo>
                    <a:lnTo>
                      <a:pt x="21717" y="235026"/>
                    </a:lnTo>
                    <a:lnTo>
                      <a:pt x="21717" y="123520"/>
                    </a:lnTo>
                    <a:lnTo>
                      <a:pt x="100431" y="123520"/>
                    </a:lnTo>
                    <a:lnTo>
                      <a:pt x="104673" y="119265"/>
                    </a:lnTo>
                    <a:lnTo>
                      <a:pt x="104673" y="108788"/>
                    </a:lnTo>
                    <a:lnTo>
                      <a:pt x="100431" y="104546"/>
                    </a:lnTo>
                    <a:lnTo>
                      <a:pt x="95186" y="104546"/>
                    </a:lnTo>
                    <a:lnTo>
                      <a:pt x="21717" y="104546"/>
                    </a:lnTo>
                    <a:lnTo>
                      <a:pt x="21717" y="21716"/>
                    </a:lnTo>
                    <a:lnTo>
                      <a:pt x="150761" y="21716"/>
                    </a:lnTo>
                    <a:lnTo>
                      <a:pt x="155625" y="16852"/>
                    </a:lnTo>
                    <a:lnTo>
                      <a:pt x="155625" y="4851"/>
                    </a:lnTo>
                    <a:lnTo>
                      <a:pt x="1507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10124957" y="6436802"/>
              <a:ext cx="1539240" cy="76200"/>
              <a:chOff x="10124957" y="6436802"/>
              <a:chExt cx="1539240" cy="76200"/>
            </a:xfrm>
          </p:grpSpPr>
          <p:pic>
            <p:nvPicPr>
              <p:cNvPr id="28" name="object 2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124957" y="6436802"/>
                <a:ext cx="1517524" cy="75791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53024" y="6486382"/>
                <a:ext cx="107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1429">
                    <a:moveTo>
                      <a:pt x="8229" y="0"/>
                    </a:moveTo>
                    <a:lnTo>
                      <a:pt x="2451" y="0"/>
                    </a:lnTo>
                    <a:lnTo>
                      <a:pt x="0" y="2209"/>
                    </a:lnTo>
                    <a:lnTo>
                      <a:pt x="0" y="5384"/>
                    </a:lnTo>
                    <a:lnTo>
                      <a:pt x="0" y="8559"/>
                    </a:lnTo>
                    <a:lnTo>
                      <a:pt x="2451" y="10845"/>
                    </a:lnTo>
                    <a:lnTo>
                      <a:pt x="8229" y="10845"/>
                    </a:lnTo>
                    <a:lnTo>
                      <a:pt x="10617" y="8559"/>
                    </a:lnTo>
                    <a:lnTo>
                      <a:pt x="10617" y="2209"/>
                    </a:lnTo>
                    <a:lnTo>
                      <a:pt x="82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06D9E857-446A-D294-4EB7-E1D29F643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346952" y="3542174"/>
            <a:ext cx="4582795" cy="1546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sz="3400">
                <a:solidFill>
                  <a:srgbClr val="FFFFFF"/>
                </a:solidFill>
                <a:latin typeface="Montserrat Light" pitchFamily="2" charset="77"/>
                <a:cs typeface="Arial"/>
              </a:rPr>
              <a:t>Proud sponsor of </a:t>
            </a:r>
            <a:r>
              <a:rPr sz="3400" b="1">
                <a:solidFill>
                  <a:srgbClr val="FFFFFF"/>
                </a:solidFill>
                <a:latin typeface="Montserrat" pitchFamily="2" charset="77"/>
                <a:cs typeface="Arial"/>
              </a:rPr>
              <a:t>AMCP Foundation’s “Drive for 35”</a:t>
            </a:r>
            <a:endParaRPr sz="3400" b="1">
              <a:latin typeface="Montserrat" pitchFamily="2" charset="77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9648" y="1483499"/>
            <a:ext cx="1945639" cy="1945639"/>
          </a:xfrm>
          <a:custGeom>
            <a:avLst/>
            <a:gdLst/>
            <a:ahLst/>
            <a:cxnLst/>
            <a:rect l="l" t="t" r="r" b="b"/>
            <a:pathLst>
              <a:path w="1945640" h="1945639">
                <a:moveTo>
                  <a:pt x="972756" y="0"/>
                </a:moveTo>
                <a:lnTo>
                  <a:pt x="924206" y="1190"/>
                </a:lnTo>
                <a:lnTo>
                  <a:pt x="876272" y="4724"/>
                </a:lnTo>
                <a:lnTo>
                  <a:pt x="829010" y="10546"/>
                </a:lnTo>
                <a:lnTo>
                  <a:pt x="782475" y="18601"/>
                </a:lnTo>
                <a:lnTo>
                  <a:pt x="736724" y="28832"/>
                </a:lnTo>
                <a:lnTo>
                  <a:pt x="691812" y="41184"/>
                </a:lnTo>
                <a:lnTo>
                  <a:pt x="647795" y="55601"/>
                </a:lnTo>
                <a:lnTo>
                  <a:pt x="604728" y="72028"/>
                </a:lnTo>
                <a:lnTo>
                  <a:pt x="562668" y="90408"/>
                </a:lnTo>
                <a:lnTo>
                  <a:pt x="521669" y="110686"/>
                </a:lnTo>
                <a:lnTo>
                  <a:pt x="481789" y="132807"/>
                </a:lnTo>
                <a:lnTo>
                  <a:pt x="443081" y="156714"/>
                </a:lnTo>
                <a:lnTo>
                  <a:pt x="405603" y="182351"/>
                </a:lnTo>
                <a:lnTo>
                  <a:pt x="369410" y="209664"/>
                </a:lnTo>
                <a:lnTo>
                  <a:pt x="334558" y="238596"/>
                </a:lnTo>
                <a:lnTo>
                  <a:pt x="301101" y="269091"/>
                </a:lnTo>
                <a:lnTo>
                  <a:pt x="269097" y="301095"/>
                </a:lnTo>
                <a:lnTo>
                  <a:pt x="238601" y="334550"/>
                </a:lnTo>
                <a:lnTo>
                  <a:pt x="209669" y="369402"/>
                </a:lnTo>
                <a:lnTo>
                  <a:pt x="182356" y="405595"/>
                </a:lnTo>
                <a:lnTo>
                  <a:pt x="156717" y="443072"/>
                </a:lnTo>
                <a:lnTo>
                  <a:pt x="132810" y="481779"/>
                </a:lnTo>
                <a:lnTo>
                  <a:pt x="110689" y="521659"/>
                </a:lnTo>
                <a:lnTo>
                  <a:pt x="90410" y="562657"/>
                </a:lnTo>
                <a:lnTo>
                  <a:pt x="72030" y="604717"/>
                </a:lnTo>
                <a:lnTo>
                  <a:pt x="55603" y="647784"/>
                </a:lnTo>
                <a:lnTo>
                  <a:pt x="41185" y="691801"/>
                </a:lnTo>
                <a:lnTo>
                  <a:pt x="28833" y="736712"/>
                </a:lnTo>
                <a:lnTo>
                  <a:pt x="18602" y="782463"/>
                </a:lnTo>
                <a:lnTo>
                  <a:pt x="10547" y="828997"/>
                </a:lnTo>
                <a:lnTo>
                  <a:pt x="4724" y="876259"/>
                </a:lnTo>
                <a:lnTo>
                  <a:pt x="1190" y="924193"/>
                </a:lnTo>
                <a:lnTo>
                  <a:pt x="0" y="972743"/>
                </a:lnTo>
                <a:lnTo>
                  <a:pt x="1190" y="1021294"/>
                </a:lnTo>
                <a:lnTo>
                  <a:pt x="4724" y="1069229"/>
                </a:lnTo>
                <a:lnTo>
                  <a:pt x="10547" y="1116492"/>
                </a:lnTo>
                <a:lnTo>
                  <a:pt x="18602" y="1163027"/>
                </a:lnTo>
                <a:lnTo>
                  <a:pt x="28833" y="1208779"/>
                </a:lnTo>
                <a:lnTo>
                  <a:pt x="41185" y="1253692"/>
                </a:lnTo>
                <a:lnTo>
                  <a:pt x="55603" y="1297709"/>
                </a:lnTo>
                <a:lnTo>
                  <a:pt x="72030" y="1340776"/>
                </a:lnTo>
                <a:lnTo>
                  <a:pt x="90410" y="1382837"/>
                </a:lnTo>
                <a:lnTo>
                  <a:pt x="110689" y="1423836"/>
                </a:lnTo>
                <a:lnTo>
                  <a:pt x="132810" y="1463716"/>
                </a:lnTo>
                <a:lnTo>
                  <a:pt x="156717" y="1502424"/>
                </a:lnTo>
                <a:lnTo>
                  <a:pt x="182356" y="1539902"/>
                </a:lnTo>
                <a:lnTo>
                  <a:pt x="209669" y="1576095"/>
                </a:lnTo>
                <a:lnTo>
                  <a:pt x="238601" y="1610947"/>
                </a:lnTo>
                <a:lnTo>
                  <a:pt x="269097" y="1644403"/>
                </a:lnTo>
                <a:lnTo>
                  <a:pt x="301101" y="1676406"/>
                </a:lnTo>
                <a:lnTo>
                  <a:pt x="334558" y="1706902"/>
                </a:lnTo>
                <a:lnTo>
                  <a:pt x="369410" y="1735834"/>
                </a:lnTo>
                <a:lnTo>
                  <a:pt x="405603" y="1763147"/>
                </a:lnTo>
                <a:lnTo>
                  <a:pt x="443081" y="1788785"/>
                </a:lnTo>
                <a:lnTo>
                  <a:pt x="481789" y="1812692"/>
                </a:lnTo>
                <a:lnTo>
                  <a:pt x="521669" y="1834813"/>
                </a:lnTo>
                <a:lnTo>
                  <a:pt x="562668" y="1855091"/>
                </a:lnTo>
                <a:lnTo>
                  <a:pt x="604728" y="1873471"/>
                </a:lnTo>
                <a:lnTo>
                  <a:pt x="647795" y="1889898"/>
                </a:lnTo>
                <a:lnTo>
                  <a:pt x="691812" y="1904315"/>
                </a:lnTo>
                <a:lnTo>
                  <a:pt x="736724" y="1916667"/>
                </a:lnTo>
                <a:lnTo>
                  <a:pt x="782475" y="1926898"/>
                </a:lnTo>
                <a:lnTo>
                  <a:pt x="829010" y="1934953"/>
                </a:lnTo>
                <a:lnTo>
                  <a:pt x="876272" y="1940775"/>
                </a:lnTo>
                <a:lnTo>
                  <a:pt x="924206" y="1944309"/>
                </a:lnTo>
                <a:lnTo>
                  <a:pt x="972756" y="1945500"/>
                </a:lnTo>
                <a:lnTo>
                  <a:pt x="1021306" y="1944309"/>
                </a:lnTo>
                <a:lnTo>
                  <a:pt x="1069240" y="1940775"/>
                </a:lnTo>
                <a:lnTo>
                  <a:pt x="1116502" y="1934953"/>
                </a:lnTo>
                <a:lnTo>
                  <a:pt x="1163037" y="1926898"/>
                </a:lnTo>
                <a:lnTo>
                  <a:pt x="1208788" y="1916667"/>
                </a:lnTo>
                <a:lnTo>
                  <a:pt x="1253700" y="1904315"/>
                </a:lnTo>
                <a:lnTo>
                  <a:pt x="1297717" y="1889898"/>
                </a:lnTo>
                <a:lnTo>
                  <a:pt x="1340784" y="1873471"/>
                </a:lnTo>
                <a:lnTo>
                  <a:pt x="1382844" y="1855091"/>
                </a:lnTo>
                <a:lnTo>
                  <a:pt x="1423843" y="1834813"/>
                </a:lnTo>
                <a:lnTo>
                  <a:pt x="1463723" y="1812692"/>
                </a:lnTo>
                <a:lnTo>
                  <a:pt x="1502431" y="1788785"/>
                </a:lnTo>
                <a:lnTo>
                  <a:pt x="1539909" y="1763147"/>
                </a:lnTo>
                <a:lnTo>
                  <a:pt x="1576102" y="1735834"/>
                </a:lnTo>
                <a:lnTo>
                  <a:pt x="1610954" y="1706902"/>
                </a:lnTo>
                <a:lnTo>
                  <a:pt x="1644411" y="1676406"/>
                </a:lnTo>
                <a:lnTo>
                  <a:pt x="1676415" y="1644403"/>
                </a:lnTo>
                <a:lnTo>
                  <a:pt x="1706911" y="1610947"/>
                </a:lnTo>
                <a:lnTo>
                  <a:pt x="1735843" y="1576095"/>
                </a:lnTo>
                <a:lnTo>
                  <a:pt x="1763156" y="1539902"/>
                </a:lnTo>
                <a:lnTo>
                  <a:pt x="1788795" y="1502424"/>
                </a:lnTo>
                <a:lnTo>
                  <a:pt x="1812702" y="1463716"/>
                </a:lnTo>
                <a:lnTo>
                  <a:pt x="1834823" y="1423836"/>
                </a:lnTo>
                <a:lnTo>
                  <a:pt x="1855102" y="1382837"/>
                </a:lnTo>
                <a:lnTo>
                  <a:pt x="1873482" y="1340776"/>
                </a:lnTo>
                <a:lnTo>
                  <a:pt x="1889909" y="1297709"/>
                </a:lnTo>
                <a:lnTo>
                  <a:pt x="1904327" y="1253692"/>
                </a:lnTo>
                <a:lnTo>
                  <a:pt x="1916679" y="1208779"/>
                </a:lnTo>
                <a:lnTo>
                  <a:pt x="1926910" y="1163027"/>
                </a:lnTo>
                <a:lnTo>
                  <a:pt x="1934965" y="1116492"/>
                </a:lnTo>
                <a:lnTo>
                  <a:pt x="1940788" y="1069229"/>
                </a:lnTo>
                <a:lnTo>
                  <a:pt x="1944322" y="1021294"/>
                </a:lnTo>
                <a:lnTo>
                  <a:pt x="1945513" y="972743"/>
                </a:lnTo>
                <a:lnTo>
                  <a:pt x="1944322" y="924193"/>
                </a:lnTo>
                <a:lnTo>
                  <a:pt x="1940788" y="876259"/>
                </a:lnTo>
                <a:lnTo>
                  <a:pt x="1934965" y="828997"/>
                </a:lnTo>
                <a:lnTo>
                  <a:pt x="1926910" y="782463"/>
                </a:lnTo>
                <a:lnTo>
                  <a:pt x="1916679" y="736712"/>
                </a:lnTo>
                <a:lnTo>
                  <a:pt x="1904327" y="691801"/>
                </a:lnTo>
                <a:lnTo>
                  <a:pt x="1889909" y="647784"/>
                </a:lnTo>
                <a:lnTo>
                  <a:pt x="1873482" y="604717"/>
                </a:lnTo>
                <a:lnTo>
                  <a:pt x="1855102" y="562657"/>
                </a:lnTo>
                <a:lnTo>
                  <a:pt x="1834823" y="521659"/>
                </a:lnTo>
                <a:lnTo>
                  <a:pt x="1812702" y="481779"/>
                </a:lnTo>
                <a:lnTo>
                  <a:pt x="1788795" y="443072"/>
                </a:lnTo>
                <a:lnTo>
                  <a:pt x="1763156" y="405595"/>
                </a:lnTo>
                <a:lnTo>
                  <a:pt x="1735843" y="369402"/>
                </a:lnTo>
                <a:lnTo>
                  <a:pt x="1706911" y="334550"/>
                </a:lnTo>
                <a:lnTo>
                  <a:pt x="1676415" y="301095"/>
                </a:lnTo>
                <a:lnTo>
                  <a:pt x="1644411" y="269091"/>
                </a:lnTo>
                <a:lnTo>
                  <a:pt x="1610954" y="238596"/>
                </a:lnTo>
                <a:lnTo>
                  <a:pt x="1576102" y="209664"/>
                </a:lnTo>
                <a:lnTo>
                  <a:pt x="1539909" y="182351"/>
                </a:lnTo>
                <a:lnTo>
                  <a:pt x="1502431" y="156714"/>
                </a:lnTo>
                <a:lnTo>
                  <a:pt x="1463723" y="132807"/>
                </a:lnTo>
                <a:lnTo>
                  <a:pt x="1423843" y="110686"/>
                </a:lnTo>
                <a:lnTo>
                  <a:pt x="1382844" y="90408"/>
                </a:lnTo>
                <a:lnTo>
                  <a:pt x="1340784" y="72028"/>
                </a:lnTo>
                <a:lnTo>
                  <a:pt x="1297717" y="55601"/>
                </a:lnTo>
                <a:lnTo>
                  <a:pt x="1253700" y="41184"/>
                </a:lnTo>
                <a:lnTo>
                  <a:pt x="1208788" y="28832"/>
                </a:lnTo>
                <a:lnTo>
                  <a:pt x="1163037" y="18601"/>
                </a:lnTo>
                <a:lnTo>
                  <a:pt x="1116502" y="10546"/>
                </a:lnTo>
                <a:lnTo>
                  <a:pt x="1069240" y="4724"/>
                </a:lnTo>
                <a:lnTo>
                  <a:pt x="1021306" y="1190"/>
                </a:lnTo>
                <a:lnTo>
                  <a:pt x="972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5F4BE6-2C7E-202A-0E2A-D0C00B7695CA}"/>
              </a:ext>
            </a:extLst>
          </p:cNvPr>
          <p:cNvGrpSpPr/>
          <p:nvPr/>
        </p:nvGrpSpPr>
        <p:grpSpPr>
          <a:xfrm>
            <a:off x="9280062" y="457440"/>
            <a:ext cx="2452155" cy="809270"/>
            <a:chOff x="9280062" y="457440"/>
            <a:chExt cx="2452155" cy="809270"/>
          </a:xfrm>
        </p:grpSpPr>
        <p:sp>
          <p:nvSpPr>
            <p:cNvPr id="6" name="object 6"/>
            <p:cNvSpPr/>
            <p:nvPr/>
          </p:nvSpPr>
          <p:spPr>
            <a:xfrm>
              <a:off x="9980951" y="482577"/>
              <a:ext cx="243840" cy="264160"/>
            </a:xfrm>
            <a:custGeom>
              <a:avLst/>
              <a:gdLst/>
              <a:ahLst/>
              <a:cxnLst/>
              <a:rect l="l" t="t" r="r" b="b"/>
              <a:pathLst>
                <a:path w="243840" h="264159">
                  <a:moveTo>
                    <a:pt x="121704" y="0"/>
                  </a:moveTo>
                  <a:lnTo>
                    <a:pt x="2616" y="228307"/>
                  </a:lnTo>
                  <a:lnTo>
                    <a:pt x="888" y="231774"/>
                  </a:lnTo>
                  <a:lnTo>
                    <a:pt x="0" y="235318"/>
                  </a:lnTo>
                  <a:lnTo>
                    <a:pt x="0" y="238848"/>
                  </a:lnTo>
                  <a:lnTo>
                    <a:pt x="1718" y="247867"/>
                  </a:lnTo>
                  <a:lnTo>
                    <a:pt x="6683" y="255822"/>
                  </a:lnTo>
                  <a:lnTo>
                    <a:pt x="14605" y="261491"/>
                  </a:lnTo>
                  <a:lnTo>
                    <a:pt x="25196" y="263651"/>
                  </a:lnTo>
                  <a:lnTo>
                    <a:pt x="33509" y="262363"/>
                  </a:lnTo>
                  <a:lnTo>
                    <a:pt x="68021" y="205231"/>
                  </a:lnTo>
                  <a:lnTo>
                    <a:pt x="230410" y="205231"/>
                  </a:lnTo>
                  <a:lnTo>
                    <a:pt x="209268" y="158267"/>
                  </a:lnTo>
                  <a:lnTo>
                    <a:pt x="87452" y="158267"/>
                  </a:lnTo>
                  <a:lnTo>
                    <a:pt x="121704" y="74650"/>
                  </a:lnTo>
                  <a:lnTo>
                    <a:pt x="171626" y="74650"/>
                  </a:lnTo>
                  <a:lnTo>
                    <a:pt x="144360" y="14084"/>
                  </a:lnTo>
                  <a:lnTo>
                    <a:pt x="140697" y="7961"/>
                  </a:lnTo>
                  <a:lnTo>
                    <a:pt x="135710" y="3571"/>
                  </a:lnTo>
                  <a:lnTo>
                    <a:pt x="129373" y="901"/>
                  </a:lnTo>
                  <a:lnTo>
                    <a:pt x="121704" y="0"/>
                  </a:lnTo>
                  <a:close/>
                </a:path>
                <a:path w="243840" h="264159">
                  <a:moveTo>
                    <a:pt x="230410" y="205231"/>
                  </a:moveTo>
                  <a:lnTo>
                    <a:pt x="175386" y="205231"/>
                  </a:lnTo>
                  <a:lnTo>
                    <a:pt x="196049" y="249427"/>
                  </a:lnTo>
                  <a:lnTo>
                    <a:pt x="200272" y="255822"/>
                  </a:lnTo>
                  <a:lnTo>
                    <a:pt x="205239" y="260230"/>
                  </a:lnTo>
                  <a:lnTo>
                    <a:pt x="211175" y="262813"/>
                  </a:lnTo>
                  <a:lnTo>
                    <a:pt x="218211" y="263651"/>
                  </a:lnTo>
                  <a:lnTo>
                    <a:pt x="228802" y="261491"/>
                  </a:lnTo>
                  <a:lnTo>
                    <a:pt x="236724" y="255822"/>
                  </a:lnTo>
                  <a:lnTo>
                    <a:pt x="241689" y="247867"/>
                  </a:lnTo>
                  <a:lnTo>
                    <a:pt x="243408" y="238848"/>
                  </a:lnTo>
                  <a:lnTo>
                    <a:pt x="243408" y="235318"/>
                  </a:lnTo>
                  <a:lnTo>
                    <a:pt x="242519" y="231774"/>
                  </a:lnTo>
                  <a:lnTo>
                    <a:pt x="240855" y="228434"/>
                  </a:lnTo>
                  <a:lnTo>
                    <a:pt x="230410" y="205231"/>
                  </a:lnTo>
                  <a:close/>
                </a:path>
                <a:path w="243840" h="264159">
                  <a:moveTo>
                    <a:pt x="171626" y="74650"/>
                  </a:moveTo>
                  <a:lnTo>
                    <a:pt x="121704" y="74650"/>
                  </a:lnTo>
                  <a:lnTo>
                    <a:pt x="155955" y="158267"/>
                  </a:lnTo>
                  <a:lnTo>
                    <a:pt x="209268" y="158267"/>
                  </a:lnTo>
                  <a:lnTo>
                    <a:pt x="171626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77936" y="482587"/>
              <a:ext cx="260350" cy="264160"/>
            </a:xfrm>
            <a:custGeom>
              <a:avLst/>
              <a:gdLst/>
              <a:ahLst/>
              <a:cxnLst/>
              <a:rect l="l" t="t" r="r" b="b"/>
              <a:pathLst>
                <a:path w="260350" h="264159">
                  <a:moveTo>
                    <a:pt x="234797" y="0"/>
                  </a:moveTo>
                  <a:lnTo>
                    <a:pt x="130352" y="185940"/>
                  </a:lnTo>
                  <a:lnTo>
                    <a:pt x="48082" y="15278"/>
                  </a:lnTo>
                  <a:lnTo>
                    <a:pt x="43468" y="8556"/>
                  </a:lnTo>
                  <a:lnTo>
                    <a:pt x="38077" y="3786"/>
                  </a:lnTo>
                  <a:lnTo>
                    <a:pt x="31873" y="942"/>
                  </a:lnTo>
                  <a:lnTo>
                    <a:pt x="24815" y="0"/>
                  </a:lnTo>
                  <a:lnTo>
                    <a:pt x="15066" y="1919"/>
                  </a:lnTo>
                  <a:lnTo>
                    <a:pt x="7188" y="7186"/>
                  </a:lnTo>
                  <a:lnTo>
                    <a:pt x="1920" y="15060"/>
                  </a:lnTo>
                  <a:lnTo>
                    <a:pt x="0" y="24803"/>
                  </a:lnTo>
                  <a:lnTo>
                    <a:pt x="0" y="238455"/>
                  </a:lnTo>
                  <a:lnTo>
                    <a:pt x="1986" y="248149"/>
                  </a:lnTo>
                  <a:lnTo>
                    <a:pt x="7364" y="256166"/>
                  </a:lnTo>
                  <a:lnTo>
                    <a:pt x="15264" y="261624"/>
                  </a:lnTo>
                  <a:lnTo>
                    <a:pt x="24815" y="263639"/>
                  </a:lnTo>
                  <a:lnTo>
                    <a:pt x="34512" y="261624"/>
                  </a:lnTo>
                  <a:lnTo>
                    <a:pt x="42533" y="256166"/>
                  </a:lnTo>
                  <a:lnTo>
                    <a:pt x="47995" y="248149"/>
                  </a:lnTo>
                  <a:lnTo>
                    <a:pt x="50012" y="238455"/>
                  </a:lnTo>
                  <a:lnTo>
                    <a:pt x="50012" y="127939"/>
                  </a:lnTo>
                  <a:lnTo>
                    <a:pt x="108546" y="249745"/>
                  </a:lnTo>
                  <a:lnTo>
                    <a:pt x="112527" y="255913"/>
                  </a:lnTo>
                  <a:lnTo>
                    <a:pt x="117427" y="260245"/>
                  </a:lnTo>
                  <a:lnTo>
                    <a:pt x="123341" y="262800"/>
                  </a:lnTo>
                  <a:lnTo>
                    <a:pt x="130365" y="263639"/>
                  </a:lnTo>
                  <a:lnTo>
                    <a:pt x="137313" y="262724"/>
                  </a:lnTo>
                  <a:lnTo>
                    <a:pt x="143360" y="260038"/>
                  </a:lnTo>
                  <a:lnTo>
                    <a:pt x="148374" y="255666"/>
                  </a:lnTo>
                  <a:lnTo>
                    <a:pt x="152222" y="249694"/>
                  </a:lnTo>
                  <a:lnTo>
                    <a:pt x="209981" y="128092"/>
                  </a:lnTo>
                  <a:lnTo>
                    <a:pt x="209981" y="238836"/>
                  </a:lnTo>
                  <a:lnTo>
                    <a:pt x="211934" y="248482"/>
                  </a:lnTo>
                  <a:lnTo>
                    <a:pt x="217255" y="256366"/>
                  </a:lnTo>
                  <a:lnTo>
                    <a:pt x="225144" y="261687"/>
                  </a:lnTo>
                  <a:lnTo>
                    <a:pt x="234797" y="263639"/>
                  </a:lnTo>
                  <a:lnTo>
                    <a:pt x="244690" y="261719"/>
                  </a:lnTo>
                  <a:lnTo>
                    <a:pt x="252685" y="256452"/>
                  </a:lnTo>
                  <a:lnTo>
                    <a:pt x="258032" y="248578"/>
                  </a:lnTo>
                  <a:lnTo>
                    <a:pt x="259981" y="238836"/>
                  </a:lnTo>
                  <a:lnTo>
                    <a:pt x="259981" y="25171"/>
                  </a:lnTo>
                  <a:lnTo>
                    <a:pt x="258164" y="14889"/>
                  </a:lnTo>
                  <a:lnTo>
                    <a:pt x="253037" y="6942"/>
                  </a:lnTo>
                  <a:lnTo>
                    <a:pt x="245086" y="1816"/>
                  </a:lnTo>
                  <a:lnTo>
                    <a:pt x="23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3882" y="481068"/>
              <a:ext cx="226060" cy="266700"/>
            </a:xfrm>
            <a:custGeom>
              <a:avLst/>
              <a:gdLst/>
              <a:ahLst/>
              <a:cxnLst/>
              <a:rect l="l" t="t" r="r" b="b"/>
              <a:pathLst>
                <a:path w="226059" h="266700">
                  <a:moveTo>
                    <a:pt x="131508" y="0"/>
                  </a:moveTo>
                  <a:lnTo>
                    <a:pt x="88097" y="6331"/>
                  </a:lnTo>
                  <a:lnTo>
                    <a:pt x="51766" y="24327"/>
                  </a:lnTo>
                  <a:lnTo>
                    <a:pt x="23990" y="52491"/>
                  </a:lnTo>
                  <a:lnTo>
                    <a:pt x="6243" y="89326"/>
                  </a:lnTo>
                  <a:lnTo>
                    <a:pt x="0" y="133337"/>
                  </a:lnTo>
                  <a:lnTo>
                    <a:pt x="6243" y="177352"/>
                  </a:lnTo>
                  <a:lnTo>
                    <a:pt x="23990" y="214188"/>
                  </a:lnTo>
                  <a:lnTo>
                    <a:pt x="51766" y="242351"/>
                  </a:lnTo>
                  <a:lnTo>
                    <a:pt x="88097" y="260344"/>
                  </a:lnTo>
                  <a:lnTo>
                    <a:pt x="131508" y="266674"/>
                  </a:lnTo>
                  <a:lnTo>
                    <a:pt x="156599" y="264421"/>
                  </a:lnTo>
                  <a:lnTo>
                    <a:pt x="200793" y="247536"/>
                  </a:lnTo>
                  <a:lnTo>
                    <a:pt x="226060" y="222364"/>
                  </a:lnTo>
                  <a:lnTo>
                    <a:pt x="226060" y="215861"/>
                  </a:lnTo>
                  <a:lnTo>
                    <a:pt x="196278" y="191439"/>
                  </a:lnTo>
                  <a:lnTo>
                    <a:pt x="174471" y="204797"/>
                  </a:lnTo>
                  <a:lnTo>
                    <a:pt x="162601" y="211215"/>
                  </a:lnTo>
                  <a:lnTo>
                    <a:pt x="148536" y="215730"/>
                  </a:lnTo>
                  <a:lnTo>
                    <a:pt x="131508" y="217436"/>
                  </a:lnTo>
                  <a:lnTo>
                    <a:pt x="99747" y="211259"/>
                  </a:lnTo>
                  <a:lnTo>
                    <a:pt x="74934" y="193955"/>
                  </a:lnTo>
                  <a:lnTo>
                    <a:pt x="58786" y="167367"/>
                  </a:lnTo>
                  <a:lnTo>
                    <a:pt x="53022" y="133337"/>
                  </a:lnTo>
                  <a:lnTo>
                    <a:pt x="58786" y="99306"/>
                  </a:lnTo>
                  <a:lnTo>
                    <a:pt x="74934" y="72718"/>
                  </a:lnTo>
                  <a:lnTo>
                    <a:pt x="99747" y="55415"/>
                  </a:lnTo>
                  <a:lnTo>
                    <a:pt x="131508" y="49237"/>
                  </a:lnTo>
                  <a:lnTo>
                    <a:pt x="148532" y="50945"/>
                  </a:lnTo>
                  <a:lnTo>
                    <a:pt x="162610" y="55468"/>
                  </a:lnTo>
                  <a:lnTo>
                    <a:pt x="174517" y="61909"/>
                  </a:lnTo>
                  <a:lnTo>
                    <a:pt x="190728" y="73317"/>
                  </a:lnTo>
                  <a:lnTo>
                    <a:pt x="196278" y="75234"/>
                  </a:lnTo>
                  <a:lnTo>
                    <a:pt x="202006" y="75234"/>
                  </a:lnTo>
                  <a:lnTo>
                    <a:pt x="211551" y="73376"/>
                  </a:lnTo>
                  <a:lnTo>
                    <a:pt x="219176" y="68241"/>
                  </a:lnTo>
                  <a:lnTo>
                    <a:pt x="224230" y="60495"/>
                  </a:lnTo>
                  <a:lnTo>
                    <a:pt x="226060" y="50800"/>
                  </a:lnTo>
                  <a:lnTo>
                    <a:pt x="226060" y="44297"/>
                  </a:lnTo>
                  <a:lnTo>
                    <a:pt x="180038" y="8764"/>
                  </a:lnTo>
                  <a:lnTo>
                    <a:pt x="156606" y="2254"/>
                  </a:lnTo>
                  <a:lnTo>
                    <a:pt x="131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952" y="485595"/>
              <a:ext cx="214629" cy="260985"/>
            </a:xfrm>
            <a:custGeom>
              <a:avLst/>
              <a:gdLst/>
              <a:ahLst/>
              <a:cxnLst/>
              <a:rect l="l" t="t" r="r" b="b"/>
              <a:pathLst>
                <a:path w="214629" h="260984">
                  <a:moveTo>
                    <a:pt x="121323" y="0"/>
                  </a:moveTo>
                  <a:lnTo>
                    <a:pt x="26327" y="0"/>
                  </a:lnTo>
                  <a:lnTo>
                    <a:pt x="15982" y="2036"/>
                  </a:lnTo>
                  <a:lnTo>
                    <a:pt x="7624" y="7623"/>
                  </a:lnTo>
                  <a:lnTo>
                    <a:pt x="2036" y="15976"/>
                  </a:lnTo>
                  <a:lnTo>
                    <a:pt x="0" y="26314"/>
                  </a:lnTo>
                  <a:lnTo>
                    <a:pt x="0" y="234327"/>
                  </a:lnTo>
                  <a:lnTo>
                    <a:pt x="2036" y="244657"/>
                  </a:lnTo>
                  <a:lnTo>
                    <a:pt x="7624" y="253007"/>
                  </a:lnTo>
                  <a:lnTo>
                    <a:pt x="15982" y="258593"/>
                  </a:lnTo>
                  <a:lnTo>
                    <a:pt x="26327" y="260629"/>
                  </a:lnTo>
                  <a:lnTo>
                    <a:pt x="36666" y="258593"/>
                  </a:lnTo>
                  <a:lnTo>
                    <a:pt x="45024" y="253007"/>
                  </a:lnTo>
                  <a:lnTo>
                    <a:pt x="50615" y="244657"/>
                  </a:lnTo>
                  <a:lnTo>
                    <a:pt x="52654" y="234327"/>
                  </a:lnTo>
                  <a:lnTo>
                    <a:pt x="52654" y="160401"/>
                  </a:lnTo>
                  <a:lnTo>
                    <a:pt x="121323" y="160401"/>
                  </a:lnTo>
                  <a:lnTo>
                    <a:pt x="160290" y="154956"/>
                  </a:lnTo>
                  <a:lnTo>
                    <a:pt x="189430" y="139230"/>
                  </a:lnTo>
                  <a:lnTo>
                    <a:pt x="207687" y="114130"/>
                  </a:lnTo>
                  <a:lnTo>
                    <a:pt x="208246" y="111163"/>
                  </a:lnTo>
                  <a:lnTo>
                    <a:pt x="52654" y="111163"/>
                  </a:lnTo>
                  <a:lnTo>
                    <a:pt x="52654" y="48856"/>
                  </a:lnTo>
                  <a:lnTo>
                    <a:pt x="208090" y="48856"/>
                  </a:lnTo>
                  <a:lnTo>
                    <a:pt x="207687" y="46698"/>
                  </a:lnTo>
                  <a:lnTo>
                    <a:pt x="189430" y="21367"/>
                  </a:lnTo>
                  <a:lnTo>
                    <a:pt x="160290" y="5495"/>
                  </a:lnTo>
                  <a:lnTo>
                    <a:pt x="121323" y="0"/>
                  </a:lnTo>
                  <a:close/>
                </a:path>
                <a:path w="214629" h="260984">
                  <a:moveTo>
                    <a:pt x="208090" y="48856"/>
                  </a:moveTo>
                  <a:lnTo>
                    <a:pt x="127736" y="48856"/>
                  </a:lnTo>
                  <a:lnTo>
                    <a:pt x="142563" y="51663"/>
                  </a:lnTo>
                  <a:lnTo>
                    <a:pt x="152917" y="58983"/>
                  </a:lnTo>
                  <a:lnTo>
                    <a:pt x="158990" y="69168"/>
                  </a:lnTo>
                  <a:lnTo>
                    <a:pt x="160972" y="80568"/>
                  </a:lnTo>
                  <a:lnTo>
                    <a:pt x="159229" y="91307"/>
                  </a:lnTo>
                  <a:lnTo>
                    <a:pt x="153555" y="101161"/>
                  </a:lnTo>
                  <a:lnTo>
                    <a:pt x="143281" y="108368"/>
                  </a:lnTo>
                  <a:lnTo>
                    <a:pt x="127736" y="111163"/>
                  </a:lnTo>
                  <a:lnTo>
                    <a:pt x="208246" y="111163"/>
                  </a:lnTo>
                  <a:lnTo>
                    <a:pt x="214007" y="80568"/>
                  </a:lnTo>
                  <a:lnTo>
                    <a:pt x="208090" y="48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9280062" y="457440"/>
              <a:ext cx="567055" cy="644525"/>
              <a:chOff x="9280062" y="457440"/>
              <a:chExt cx="567055" cy="644525"/>
            </a:xfrm>
          </p:grpSpPr>
          <p:pic>
            <p:nvPicPr>
              <p:cNvPr id="11" name="object 11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46671" y="529593"/>
                <a:ext cx="175998" cy="128465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280055" y="457441"/>
                <a:ext cx="56705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567054" h="644525">
                    <a:moveTo>
                      <a:pt x="247599" y="212610"/>
                    </a:moveTo>
                    <a:lnTo>
                      <a:pt x="243662" y="200850"/>
                    </a:lnTo>
                    <a:lnTo>
                      <a:pt x="235508" y="191541"/>
                    </a:lnTo>
                    <a:lnTo>
                      <a:pt x="224815" y="186296"/>
                    </a:lnTo>
                    <a:lnTo>
                      <a:pt x="212940" y="185458"/>
                    </a:lnTo>
                    <a:lnTo>
                      <a:pt x="201244" y="189407"/>
                    </a:lnTo>
                    <a:lnTo>
                      <a:pt x="15303" y="297434"/>
                    </a:lnTo>
                    <a:lnTo>
                      <a:pt x="6057" y="305650"/>
                    </a:lnTo>
                    <a:lnTo>
                      <a:pt x="838" y="316407"/>
                    </a:lnTo>
                    <a:lnTo>
                      <a:pt x="12" y="328358"/>
                    </a:lnTo>
                    <a:lnTo>
                      <a:pt x="3937" y="340118"/>
                    </a:lnTo>
                    <a:lnTo>
                      <a:pt x="12103" y="349427"/>
                    </a:lnTo>
                    <a:lnTo>
                      <a:pt x="22796" y="354685"/>
                    </a:lnTo>
                    <a:lnTo>
                      <a:pt x="34671" y="355511"/>
                    </a:lnTo>
                    <a:lnTo>
                      <a:pt x="46355" y="351561"/>
                    </a:lnTo>
                    <a:lnTo>
                      <a:pt x="232295" y="243535"/>
                    </a:lnTo>
                    <a:lnTo>
                      <a:pt x="241541" y="235331"/>
                    </a:lnTo>
                    <a:lnTo>
                      <a:pt x="246761" y="224561"/>
                    </a:lnTo>
                    <a:lnTo>
                      <a:pt x="247599" y="212610"/>
                    </a:lnTo>
                    <a:close/>
                  </a:path>
                  <a:path w="567054" h="644525">
                    <a:moveTo>
                      <a:pt x="318389" y="27165"/>
                    </a:moveTo>
                    <a:lnTo>
                      <a:pt x="314452" y="15405"/>
                    </a:lnTo>
                    <a:lnTo>
                      <a:pt x="306298" y="6096"/>
                    </a:lnTo>
                    <a:lnTo>
                      <a:pt x="295605" y="838"/>
                    </a:lnTo>
                    <a:lnTo>
                      <a:pt x="283730" y="0"/>
                    </a:lnTo>
                    <a:lnTo>
                      <a:pt x="272034" y="3962"/>
                    </a:lnTo>
                    <a:lnTo>
                      <a:pt x="15290" y="153123"/>
                    </a:lnTo>
                    <a:lnTo>
                      <a:pt x="6045" y="161328"/>
                    </a:lnTo>
                    <a:lnTo>
                      <a:pt x="825" y="172085"/>
                    </a:lnTo>
                    <a:lnTo>
                      <a:pt x="0" y="184035"/>
                    </a:lnTo>
                    <a:lnTo>
                      <a:pt x="3924" y="195808"/>
                    </a:lnTo>
                    <a:lnTo>
                      <a:pt x="12090" y="205105"/>
                    </a:lnTo>
                    <a:lnTo>
                      <a:pt x="22783" y="210362"/>
                    </a:lnTo>
                    <a:lnTo>
                      <a:pt x="34658" y="211201"/>
                    </a:lnTo>
                    <a:lnTo>
                      <a:pt x="46342" y="207251"/>
                    </a:lnTo>
                    <a:lnTo>
                      <a:pt x="303085" y="58089"/>
                    </a:lnTo>
                    <a:lnTo>
                      <a:pt x="312331" y="49872"/>
                    </a:lnTo>
                    <a:lnTo>
                      <a:pt x="317550" y="39103"/>
                    </a:lnTo>
                    <a:lnTo>
                      <a:pt x="318389" y="27165"/>
                    </a:lnTo>
                    <a:close/>
                  </a:path>
                  <a:path w="567054" h="644525">
                    <a:moveTo>
                      <a:pt x="412661" y="405371"/>
                    </a:moveTo>
                    <a:lnTo>
                      <a:pt x="408736" y="393598"/>
                    </a:lnTo>
                    <a:lnTo>
                      <a:pt x="400583" y="384302"/>
                    </a:lnTo>
                    <a:lnTo>
                      <a:pt x="389877" y="379044"/>
                    </a:lnTo>
                    <a:lnTo>
                      <a:pt x="378002" y="378206"/>
                    </a:lnTo>
                    <a:lnTo>
                      <a:pt x="366318" y="382155"/>
                    </a:lnTo>
                    <a:lnTo>
                      <a:pt x="139509" y="513930"/>
                    </a:lnTo>
                    <a:lnTo>
                      <a:pt x="130263" y="522135"/>
                    </a:lnTo>
                    <a:lnTo>
                      <a:pt x="125044" y="532904"/>
                    </a:lnTo>
                    <a:lnTo>
                      <a:pt x="124218" y="544855"/>
                    </a:lnTo>
                    <a:lnTo>
                      <a:pt x="128143" y="556615"/>
                    </a:lnTo>
                    <a:lnTo>
                      <a:pt x="136309" y="565924"/>
                    </a:lnTo>
                    <a:lnTo>
                      <a:pt x="147002" y="571182"/>
                    </a:lnTo>
                    <a:lnTo>
                      <a:pt x="158877" y="572008"/>
                    </a:lnTo>
                    <a:lnTo>
                      <a:pt x="170561" y="568045"/>
                    </a:lnTo>
                    <a:lnTo>
                      <a:pt x="397370" y="436283"/>
                    </a:lnTo>
                    <a:lnTo>
                      <a:pt x="406615" y="428078"/>
                    </a:lnTo>
                    <a:lnTo>
                      <a:pt x="411835" y="417322"/>
                    </a:lnTo>
                    <a:lnTo>
                      <a:pt x="412661" y="405371"/>
                    </a:lnTo>
                    <a:close/>
                  </a:path>
                  <a:path w="567054" h="644525">
                    <a:moveTo>
                      <a:pt x="566801" y="460146"/>
                    </a:moveTo>
                    <a:lnTo>
                      <a:pt x="562876" y="448373"/>
                    </a:lnTo>
                    <a:lnTo>
                      <a:pt x="554723" y="439064"/>
                    </a:lnTo>
                    <a:lnTo>
                      <a:pt x="544017" y="433819"/>
                    </a:lnTo>
                    <a:lnTo>
                      <a:pt x="532142" y="432981"/>
                    </a:lnTo>
                    <a:lnTo>
                      <a:pt x="520458" y="436930"/>
                    </a:lnTo>
                    <a:lnTo>
                      <a:pt x="263715" y="586092"/>
                    </a:lnTo>
                    <a:lnTo>
                      <a:pt x="254469" y="594309"/>
                    </a:lnTo>
                    <a:lnTo>
                      <a:pt x="249250" y="605066"/>
                    </a:lnTo>
                    <a:lnTo>
                      <a:pt x="248424" y="617016"/>
                    </a:lnTo>
                    <a:lnTo>
                      <a:pt x="252349" y="628777"/>
                    </a:lnTo>
                    <a:lnTo>
                      <a:pt x="260502" y="638086"/>
                    </a:lnTo>
                    <a:lnTo>
                      <a:pt x="271208" y="643343"/>
                    </a:lnTo>
                    <a:lnTo>
                      <a:pt x="283083" y="644169"/>
                    </a:lnTo>
                    <a:lnTo>
                      <a:pt x="294767" y="640219"/>
                    </a:lnTo>
                    <a:lnTo>
                      <a:pt x="551510" y="491058"/>
                    </a:lnTo>
                    <a:lnTo>
                      <a:pt x="560755" y="482854"/>
                    </a:lnTo>
                    <a:lnTo>
                      <a:pt x="565975" y="472097"/>
                    </a:lnTo>
                    <a:lnTo>
                      <a:pt x="566801" y="460146"/>
                    </a:lnTo>
                    <a:close/>
                  </a:path>
                  <a:path w="567054" h="644525">
                    <a:moveTo>
                      <a:pt x="566813" y="171488"/>
                    </a:moveTo>
                    <a:lnTo>
                      <a:pt x="562876" y="159715"/>
                    </a:lnTo>
                    <a:lnTo>
                      <a:pt x="554723" y="150418"/>
                    </a:lnTo>
                    <a:lnTo>
                      <a:pt x="544029" y="145161"/>
                    </a:lnTo>
                    <a:lnTo>
                      <a:pt x="532142" y="144322"/>
                    </a:lnTo>
                    <a:lnTo>
                      <a:pt x="520458" y="148272"/>
                    </a:lnTo>
                    <a:lnTo>
                      <a:pt x="210108" y="328587"/>
                    </a:lnTo>
                    <a:lnTo>
                      <a:pt x="200863" y="336791"/>
                    </a:lnTo>
                    <a:lnTo>
                      <a:pt x="195643" y="347560"/>
                    </a:lnTo>
                    <a:lnTo>
                      <a:pt x="194818" y="359511"/>
                    </a:lnTo>
                    <a:lnTo>
                      <a:pt x="198742" y="371271"/>
                    </a:lnTo>
                    <a:lnTo>
                      <a:pt x="206908" y="380580"/>
                    </a:lnTo>
                    <a:lnTo>
                      <a:pt x="217601" y="385838"/>
                    </a:lnTo>
                    <a:lnTo>
                      <a:pt x="229476" y="386664"/>
                    </a:lnTo>
                    <a:lnTo>
                      <a:pt x="241160" y="382701"/>
                    </a:lnTo>
                    <a:lnTo>
                      <a:pt x="551510" y="202399"/>
                    </a:lnTo>
                    <a:lnTo>
                      <a:pt x="560755" y="194195"/>
                    </a:lnTo>
                    <a:lnTo>
                      <a:pt x="565975" y="183438"/>
                    </a:lnTo>
                    <a:lnTo>
                      <a:pt x="566813" y="1714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11732" y="746085"/>
                <a:ext cx="135148" cy="104736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9280066" y="829025"/>
                <a:ext cx="17589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75895" h="128269">
                    <a:moveTo>
                      <a:pt x="140975" y="0"/>
                    </a:moveTo>
                    <a:lnTo>
                      <a:pt x="15294" y="70182"/>
                    </a:lnTo>
                    <a:lnTo>
                      <a:pt x="0" y="101104"/>
                    </a:lnTo>
                    <a:lnTo>
                      <a:pt x="3928" y="112867"/>
                    </a:lnTo>
                    <a:lnTo>
                      <a:pt x="12084" y="122173"/>
                    </a:lnTo>
                    <a:lnTo>
                      <a:pt x="22784" y="127426"/>
                    </a:lnTo>
                    <a:lnTo>
                      <a:pt x="34660" y="128256"/>
                    </a:lnTo>
                    <a:lnTo>
                      <a:pt x="46346" y="124297"/>
                    </a:lnTo>
                    <a:lnTo>
                      <a:pt x="160341" y="58079"/>
                    </a:lnTo>
                    <a:lnTo>
                      <a:pt x="169586" y="49868"/>
                    </a:lnTo>
                    <a:lnTo>
                      <a:pt x="174806" y="39104"/>
                    </a:lnTo>
                    <a:lnTo>
                      <a:pt x="175636" y="27155"/>
                    </a:lnTo>
                    <a:lnTo>
                      <a:pt x="171707" y="15394"/>
                    </a:lnTo>
                    <a:lnTo>
                      <a:pt x="163551" y="6088"/>
                    </a:lnTo>
                    <a:lnTo>
                      <a:pt x="152851" y="834"/>
                    </a:lnTo>
                    <a:lnTo>
                      <a:pt x="1409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5"/>
            <p:cNvGrpSpPr/>
            <p:nvPr/>
          </p:nvGrpSpPr>
          <p:grpSpPr>
            <a:xfrm>
              <a:off x="10561277" y="811968"/>
              <a:ext cx="1170940" cy="266065"/>
              <a:chOff x="10561277" y="811968"/>
              <a:chExt cx="1170940" cy="26606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10758069" y="811974"/>
                <a:ext cx="558165" cy="266065"/>
              </a:xfrm>
              <a:custGeom>
                <a:avLst/>
                <a:gdLst/>
                <a:ahLst/>
                <a:cxnLst/>
                <a:rect l="l" t="t" r="r" b="b"/>
                <a:pathLst>
                  <a:path w="558165" h="266065">
                    <a:moveTo>
                      <a:pt x="176517" y="5295"/>
                    </a:moveTo>
                    <a:lnTo>
                      <a:pt x="171208" y="0"/>
                    </a:lnTo>
                    <a:lnTo>
                      <a:pt x="158140" y="0"/>
                    </a:lnTo>
                    <a:lnTo>
                      <a:pt x="152844" y="5295"/>
                    </a:lnTo>
                    <a:lnTo>
                      <a:pt x="152844" y="114452"/>
                    </a:lnTo>
                    <a:lnTo>
                      <a:pt x="152450" y="114096"/>
                    </a:lnTo>
                    <a:lnTo>
                      <a:pt x="152450" y="175526"/>
                    </a:lnTo>
                    <a:lnTo>
                      <a:pt x="147383" y="201307"/>
                    </a:lnTo>
                    <a:lnTo>
                      <a:pt x="133604" y="222389"/>
                    </a:lnTo>
                    <a:lnTo>
                      <a:pt x="113106" y="236626"/>
                    </a:lnTo>
                    <a:lnTo>
                      <a:pt x="88176" y="241833"/>
                    </a:lnTo>
                    <a:lnTo>
                      <a:pt x="63233" y="236626"/>
                    </a:lnTo>
                    <a:lnTo>
                      <a:pt x="42735" y="222389"/>
                    </a:lnTo>
                    <a:lnTo>
                      <a:pt x="28943" y="201307"/>
                    </a:lnTo>
                    <a:lnTo>
                      <a:pt x="23888" y="175526"/>
                    </a:lnTo>
                    <a:lnTo>
                      <a:pt x="28943" y="149745"/>
                    </a:lnTo>
                    <a:lnTo>
                      <a:pt x="42735" y="128663"/>
                    </a:lnTo>
                    <a:lnTo>
                      <a:pt x="63169" y="114452"/>
                    </a:lnTo>
                    <a:lnTo>
                      <a:pt x="88176" y="109232"/>
                    </a:lnTo>
                    <a:lnTo>
                      <a:pt x="113169" y="114452"/>
                    </a:lnTo>
                    <a:lnTo>
                      <a:pt x="133604" y="128663"/>
                    </a:lnTo>
                    <a:lnTo>
                      <a:pt x="147383" y="149745"/>
                    </a:lnTo>
                    <a:lnTo>
                      <a:pt x="152450" y="175526"/>
                    </a:lnTo>
                    <a:lnTo>
                      <a:pt x="152450" y="114096"/>
                    </a:lnTo>
                    <a:lnTo>
                      <a:pt x="106794" y="87376"/>
                    </a:lnTo>
                    <a:lnTo>
                      <a:pt x="88176" y="85331"/>
                    </a:lnTo>
                    <a:lnTo>
                      <a:pt x="53886" y="92430"/>
                    </a:lnTo>
                    <a:lnTo>
                      <a:pt x="25857" y="111772"/>
                    </a:lnTo>
                    <a:lnTo>
                      <a:pt x="6934" y="140449"/>
                    </a:lnTo>
                    <a:lnTo>
                      <a:pt x="0" y="175526"/>
                    </a:lnTo>
                    <a:lnTo>
                      <a:pt x="6934" y="210604"/>
                    </a:lnTo>
                    <a:lnTo>
                      <a:pt x="25857" y="239268"/>
                    </a:lnTo>
                    <a:lnTo>
                      <a:pt x="53886" y="258622"/>
                    </a:lnTo>
                    <a:lnTo>
                      <a:pt x="88176" y="265722"/>
                    </a:lnTo>
                    <a:lnTo>
                      <a:pt x="106794" y="263690"/>
                    </a:lnTo>
                    <a:lnTo>
                      <a:pt x="124053" y="257860"/>
                    </a:lnTo>
                    <a:lnTo>
                      <a:pt x="139534" y="248704"/>
                    </a:lnTo>
                    <a:lnTo>
                      <a:pt x="147104" y="241833"/>
                    </a:lnTo>
                    <a:lnTo>
                      <a:pt x="152844" y="236626"/>
                    </a:lnTo>
                    <a:lnTo>
                      <a:pt x="152844" y="259245"/>
                    </a:lnTo>
                    <a:lnTo>
                      <a:pt x="158140" y="264541"/>
                    </a:lnTo>
                    <a:lnTo>
                      <a:pt x="171208" y="264541"/>
                    </a:lnTo>
                    <a:lnTo>
                      <a:pt x="176517" y="259245"/>
                    </a:lnTo>
                    <a:lnTo>
                      <a:pt x="176517" y="236626"/>
                    </a:lnTo>
                    <a:lnTo>
                      <a:pt x="176517" y="114452"/>
                    </a:lnTo>
                    <a:lnTo>
                      <a:pt x="176517" y="5295"/>
                    </a:lnTo>
                    <a:close/>
                  </a:path>
                  <a:path w="558165" h="266065">
                    <a:moveTo>
                      <a:pt x="557593" y="92481"/>
                    </a:moveTo>
                    <a:lnTo>
                      <a:pt x="552284" y="87185"/>
                    </a:lnTo>
                    <a:lnTo>
                      <a:pt x="545757" y="87185"/>
                    </a:lnTo>
                    <a:lnTo>
                      <a:pt x="539229" y="87185"/>
                    </a:lnTo>
                    <a:lnTo>
                      <a:pt x="533920" y="92481"/>
                    </a:lnTo>
                    <a:lnTo>
                      <a:pt x="533920" y="259245"/>
                    </a:lnTo>
                    <a:lnTo>
                      <a:pt x="539229" y="264553"/>
                    </a:lnTo>
                    <a:lnTo>
                      <a:pt x="552284" y="264553"/>
                    </a:lnTo>
                    <a:lnTo>
                      <a:pt x="557593" y="259245"/>
                    </a:lnTo>
                    <a:lnTo>
                      <a:pt x="557593" y="924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357348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561277" y="899026"/>
                <a:ext cx="157238" cy="17748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574505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287725" y="838577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1750">
                    <a:moveTo>
                      <a:pt x="24295" y="0"/>
                    </a:moveTo>
                    <a:lnTo>
                      <a:pt x="15646" y="0"/>
                    </a:lnTo>
                    <a:lnTo>
                      <a:pt x="6997" y="0"/>
                    </a:lnTo>
                    <a:lnTo>
                      <a:pt x="0" y="7010"/>
                    </a:lnTo>
                    <a:lnTo>
                      <a:pt x="0" y="24295"/>
                    </a:lnTo>
                    <a:lnTo>
                      <a:pt x="6997" y="31305"/>
                    </a:lnTo>
                    <a:lnTo>
                      <a:pt x="24295" y="31305"/>
                    </a:lnTo>
                    <a:lnTo>
                      <a:pt x="31292" y="24295"/>
                    </a:lnTo>
                    <a:lnTo>
                      <a:pt x="31292" y="7010"/>
                    </a:lnTo>
                    <a:lnTo>
                      <a:pt x="242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978240" y="897676"/>
                <a:ext cx="148145" cy="179311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152312" y="838925"/>
                <a:ext cx="113906" cy="237591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9983592" y="815030"/>
              <a:ext cx="523875" cy="262890"/>
              <a:chOff x="9983592" y="815030"/>
              <a:chExt cx="523875" cy="262890"/>
            </a:xfrm>
          </p:grpSpPr>
          <p:pic>
            <p:nvPicPr>
              <p:cNvPr id="24" name="object 2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134259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349957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9983592" y="815030"/>
                <a:ext cx="17018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261619">
                    <a:moveTo>
                      <a:pt x="164325" y="0"/>
                    </a:moveTo>
                    <a:lnTo>
                      <a:pt x="0" y="0"/>
                    </a:lnTo>
                    <a:lnTo>
                      <a:pt x="0" y="256184"/>
                    </a:lnTo>
                    <a:lnTo>
                      <a:pt x="5295" y="261480"/>
                    </a:lnTo>
                    <a:lnTo>
                      <a:pt x="18364" y="261480"/>
                    </a:lnTo>
                    <a:lnTo>
                      <a:pt x="23660" y="256184"/>
                    </a:lnTo>
                    <a:lnTo>
                      <a:pt x="23660" y="134632"/>
                    </a:lnTo>
                    <a:lnTo>
                      <a:pt x="109461" y="134632"/>
                    </a:lnTo>
                    <a:lnTo>
                      <a:pt x="114084" y="130009"/>
                    </a:lnTo>
                    <a:lnTo>
                      <a:pt x="114084" y="118579"/>
                    </a:lnTo>
                    <a:lnTo>
                      <a:pt x="109461" y="113957"/>
                    </a:lnTo>
                    <a:lnTo>
                      <a:pt x="103746" y="113957"/>
                    </a:lnTo>
                    <a:lnTo>
                      <a:pt x="23660" y="113957"/>
                    </a:lnTo>
                    <a:lnTo>
                      <a:pt x="23660" y="23672"/>
                    </a:lnTo>
                    <a:lnTo>
                      <a:pt x="164325" y="23672"/>
                    </a:lnTo>
                    <a:lnTo>
                      <a:pt x="169621" y="18376"/>
                    </a:lnTo>
                    <a:lnTo>
                      <a:pt x="169621" y="5295"/>
                    </a:lnTo>
                    <a:lnTo>
                      <a:pt x="1643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9980344" y="1183525"/>
              <a:ext cx="1677670" cy="83185"/>
              <a:chOff x="9980344" y="1183525"/>
              <a:chExt cx="1677670" cy="83185"/>
            </a:xfrm>
          </p:grpSpPr>
          <p:pic>
            <p:nvPicPr>
              <p:cNvPr id="28" name="object 2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980344" y="1183525"/>
                <a:ext cx="1654102" cy="82612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45940" y="1237566"/>
                <a:ext cx="1206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65">
                    <a:moveTo>
                      <a:pt x="8978" y="0"/>
                    </a:moveTo>
                    <a:lnTo>
                      <a:pt x="2679" y="0"/>
                    </a:lnTo>
                    <a:lnTo>
                      <a:pt x="0" y="2412"/>
                    </a:lnTo>
                    <a:lnTo>
                      <a:pt x="0" y="5867"/>
                    </a:lnTo>
                    <a:lnTo>
                      <a:pt x="0" y="9321"/>
                    </a:lnTo>
                    <a:lnTo>
                      <a:pt x="2679" y="11823"/>
                    </a:lnTo>
                    <a:lnTo>
                      <a:pt x="8978" y="11823"/>
                    </a:lnTo>
                    <a:lnTo>
                      <a:pt x="11569" y="9321"/>
                    </a:lnTo>
                    <a:lnTo>
                      <a:pt x="11569" y="2412"/>
                    </a:lnTo>
                    <a:lnTo>
                      <a:pt x="89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2024E514-7D44-C97E-4B48-3D252C4C7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b="0">
                <a:latin typeface="Montserrat Light" pitchFamily="2" charset="77"/>
              </a:rPr>
              <a:t>Proudly supporting </a:t>
            </a:r>
            <a:r>
              <a:rPr>
                <a:latin typeface="Montserrat" pitchFamily="2" charset="77"/>
              </a:rPr>
              <a:t>AMCP Foundation’s 35 years of impact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0D1775-24D1-1CD5-8DB7-AA408A69694D}"/>
              </a:ext>
            </a:extLst>
          </p:cNvPr>
          <p:cNvGrpSpPr/>
          <p:nvPr/>
        </p:nvGrpSpPr>
        <p:grpSpPr>
          <a:xfrm>
            <a:off x="9482495" y="5770669"/>
            <a:ext cx="2249836" cy="742333"/>
            <a:chOff x="9482495" y="5770669"/>
            <a:chExt cx="2249836" cy="74233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5518" y="5793738"/>
              <a:ext cx="223304" cy="241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7835" y="5792347"/>
              <a:ext cx="207403" cy="244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7969" y="5793742"/>
              <a:ext cx="238531" cy="2418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3038" y="5796503"/>
              <a:ext cx="196329" cy="239115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9482495" y="5770669"/>
              <a:ext cx="520065" cy="591185"/>
              <a:chOff x="9482495" y="5770669"/>
              <a:chExt cx="520065" cy="591185"/>
            </a:xfrm>
          </p:grpSpPr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27087" y="5836869"/>
                <a:ext cx="161472" cy="117863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9482493" y="5770676"/>
                <a:ext cx="520065" cy="591185"/>
              </a:xfrm>
              <a:custGeom>
                <a:avLst/>
                <a:gdLst/>
                <a:ahLst/>
                <a:cxnLst/>
                <a:rect l="l" t="t" r="r" b="b"/>
                <a:pathLst>
                  <a:path w="520065" h="591185">
                    <a:moveTo>
                      <a:pt x="227152" y="195046"/>
                    </a:moveTo>
                    <a:lnTo>
                      <a:pt x="223545" y="184264"/>
                    </a:lnTo>
                    <a:lnTo>
                      <a:pt x="216065" y="175717"/>
                    </a:lnTo>
                    <a:lnTo>
                      <a:pt x="206248" y="170903"/>
                    </a:lnTo>
                    <a:lnTo>
                      <a:pt x="195351" y="170141"/>
                    </a:lnTo>
                    <a:lnTo>
                      <a:pt x="184632" y="173774"/>
                    </a:lnTo>
                    <a:lnTo>
                      <a:pt x="14046" y="272884"/>
                    </a:lnTo>
                    <a:lnTo>
                      <a:pt x="5549" y="280403"/>
                    </a:lnTo>
                    <a:lnTo>
                      <a:pt x="762" y="290283"/>
                    </a:lnTo>
                    <a:lnTo>
                      <a:pt x="0" y="301256"/>
                    </a:lnTo>
                    <a:lnTo>
                      <a:pt x="3606" y="312051"/>
                    </a:lnTo>
                    <a:lnTo>
                      <a:pt x="11087" y="320573"/>
                    </a:lnTo>
                    <a:lnTo>
                      <a:pt x="20904" y="325399"/>
                    </a:lnTo>
                    <a:lnTo>
                      <a:pt x="31800" y="326161"/>
                    </a:lnTo>
                    <a:lnTo>
                      <a:pt x="42532" y="322541"/>
                    </a:lnTo>
                    <a:lnTo>
                      <a:pt x="213118" y="223431"/>
                    </a:lnTo>
                    <a:lnTo>
                      <a:pt x="221602" y="215887"/>
                    </a:lnTo>
                    <a:lnTo>
                      <a:pt x="226390" y="206019"/>
                    </a:lnTo>
                    <a:lnTo>
                      <a:pt x="227152" y="195046"/>
                    </a:lnTo>
                    <a:close/>
                  </a:path>
                  <a:path w="520065" h="591185">
                    <a:moveTo>
                      <a:pt x="292087" y="24904"/>
                    </a:moveTo>
                    <a:lnTo>
                      <a:pt x="288480" y="14122"/>
                    </a:lnTo>
                    <a:lnTo>
                      <a:pt x="281000" y="5575"/>
                    </a:lnTo>
                    <a:lnTo>
                      <a:pt x="271195" y="762"/>
                    </a:lnTo>
                    <a:lnTo>
                      <a:pt x="260299" y="0"/>
                    </a:lnTo>
                    <a:lnTo>
                      <a:pt x="249567" y="3632"/>
                    </a:lnTo>
                    <a:lnTo>
                      <a:pt x="14020" y="140474"/>
                    </a:lnTo>
                    <a:lnTo>
                      <a:pt x="5549" y="147993"/>
                    </a:lnTo>
                    <a:lnTo>
                      <a:pt x="762" y="157873"/>
                    </a:lnTo>
                    <a:lnTo>
                      <a:pt x="0" y="168846"/>
                    </a:lnTo>
                    <a:lnTo>
                      <a:pt x="3594" y="179641"/>
                    </a:lnTo>
                    <a:lnTo>
                      <a:pt x="11087" y="188175"/>
                    </a:lnTo>
                    <a:lnTo>
                      <a:pt x="20904" y="192989"/>
                    </a:lnTo>
                    <a:lnTo>
                      <a:pt x="31800" y="193751"/>
                    </a:lnTo>
                    <a:lnTo>
                      <a:pt x="42519" y="190131"/>
                    </a:lnTo>
                    <a:lnTo>
                      <a:pt x="278053" y="53289"/>
                    </a:lnTo>
                    <a:lnTo>
                      <a:pt x="286537" y="45745"/>
                    </a:lnTo>
                    <a:lnTo>
                      <a:pt x="291338" y="35877"/>
                    </a:lnTo>
                    <a:lnTo>
                      <a:pt x="292087" y="24904"/>
                    </a:lnTo>
                    <a:close/>
                  </a:path>
                  <a:path w="520065" h="591185">
                    <a:moveTo>
                      <a:pt x="378587" y="371881"/>
                    </a:moveTo>
                    <a:lnTo>
                      <a:pt x="374980" y="361099"/>
                    </a:lnTo>
                    <a:lnTo>
                      <a:pt x="367499" y="352564"/>
                    </a:lnTo>
                    <a:lnTo>
                      <a:pt x="357682" y="347738"/>
                    </a:lnTo>
                    <a:lnTo>
                      <a:pt x="346786" y="346976"/>
                    </a:lnTo>
                    <a:lnTo>
                      <a:pt x="336067" y="350608"/>
                    </a:lnTo>
                    <a:lnTo>
                      <a:pt x="127990" y="471500"/>
                    </a:lnTo>
                    <a:lnTo>
                      <a:pt x="119507" y="479018"/>
                    </a:lnTo>
                    <a:lnTo>
                      <a:pt x="114719" y="488899"/>
                    </a:lnTo>
                    <a:lnTo>
                      <a:pt x="113957" y="499872"/>
                    </a:lnTo>
                    <a:lnTo>
                      <a:pt x="117563" y="510667"/>
                    </a:lnTo>
                    <a:lnTo>
                      <a:pt x="125044" y="519188"/>
                    </a:lnTo>
                    <a:lnTo>
                      <a:pt x="134861" y="524014"/>
                    </a:lnTo>
                    <a:lnTo>
                      <a:pt x="145757" y="524776"/>
                    </a:lnTo>
                    <a:lnTo>
                      <a:pt x="156476" y="521157"/>
                    </a:lnTo>
                    <a:lnTo>
                      <a:pt x="364553" y="400265"/>
                    </a:lnTo>
                    <a:lnTo>
                      <a:pt x="373037" y="392734"/>
                    </a:lnTo>
                    <a:lnTo>
                      <a:pt x="377825" y="382854"/>
                    </a:lnTo>
                    <a:lnTo>
                      <a:pt x="378587" y="371881"/>
                    </a:lnTo>
                    <a:close/>
                  </a:path>
                  <a:path w="520065" h="591185">
                    <a:moveTo>
                      <a:pt x="520001" y="422135"/>
                    </a:moveTo>
                    <a:lnTo>
                      <a:pt x="516394" y="411340"/>
                    </a:lnTo>
                    <a:lnTo>
                      <a:pt x="508914" y="402818"/>
                    </a:lnTo>
                    <a:lnTo>
                      <a:pt x="499097" y="397992"/>
                    </a:lnTo>
                    <a:lnTo>
                      <a:pt x="488200" y="397230"/>
                    </a:lnTo>
                    <a:lnTo>
                      <a:pt x="477481" y="400850"/>
                    </a:lnTo>
                    <a:lnTo>
                      <a:pt x="241935" y="537692"/>
                    </a:lnTo>
                    <a:lnTo>
                      <a:pt x="233451" y="545236"/>
                    </a:lnTo>
                    <a:lnTo>
                      <a:pt x="228663" y="555104"/>
                    </a:lnTo>
                    <a:lnTo>
                      <a:pt x="227901" y="566077"/>
                    </a:lnTo>
                    <a:lnTo>
                      <a:pt x="231508" y="576859"/>
                    </a:lnTo>
                    <a:lnTo>
                      <a:pt x="239001" y="585406"/>
                    </a:lnTo>
                    <a:lnTo>
                      <a:pt x="248818" y="590219"/>
                    </a:lnTo>
                    <a:lnTo>
                      <a:pt x="259702" y="590981"/>
                    </a:lnTo>
                    <a:lnTo>
                      <a:pt x="270421" y="587349"/>
                    </a:lnTo>
                    <a:lnTo>
                      <a:pt x="505968" y="450507"/>
                    </a:lnTo>
                    <a:lnTo>
                      <a:pt x="514451" y="442988"/>
                    </a:lnTo>
                    <a:lnTo>
                      <a:pt x="519239" y="433108"/>
                    </a:lnTo>
                    <a:lnTo>
                      <a:pt x="520001" y="422135"/>
                    </a:lnTo>
                    <a:close/>
                  </a:path>
                  <a:path w="520065" h="591185">
                    <a:moveTo>
                      <a:pt x="520001" y="157327"/>
                    </a:moveTo>
                    <a:lnTo>
                      <a:pt x="516394" y="146532"/>
                    </a:lnTo>
                    <a:lnTo>
                      <a:pt x="508914" y="137998"/>
                    </a:lnTo>
                    <a:lnTo>
                      <a:pt x="499110" y="133172"/>
                    </a:lnTo>
                    <a:lnTo>
                      <a:pt x="488213" y="132410"/>
                    </a:lnTo>
                    <a:lnTo>
                      <a:pt x="477481" y="136029"/>
                    </a:lnTo>
                    <a:lnTo>
                      <a:pt x="192760" y="301447"/>
                    </a:lnTo>
                    <a:lnTo>
                      <a:pt x="184277" y="308978"/>
                    </a:lnTo>
                    <a:lnTo>
                      <a:pt x="179489" y="318858"/>
                    </a:lnTo>
                    <a:lnTo>
                      <a:pt x="178727" y="329819"/>
                    </a:lnTo>
                    <a:lnTo>
                      <a:pt x="182333" y="340614"/>
                    </a:lnTo>
                    <a:lnTo>
                      <a:pt x="189814" y="349148"/>
                    </a:lnTo>
                    <a:lnTo>
                      <a:pt x="199631" y="353974"/>
                    </a:lnTo>
                    <a:lnTo>
                      <a:pt x="210527" y="354736"/>
                    </a:lnTo>
                    <a:lnTo>
                      <a:pt x="221246" y="351104"/>
                    </a:lnTo>
                    <a:lnTo>
                      <a:pt x="505968" y="185686"/>
                    </a:lnTo>
                    <a:lnTo>
                      <a:pt x="514451" y="178155"/>
                    </a:lnTo>
                    <a:lnTo>
                      <a:pt x="519252" y="168287"/>
                    </a:lnTo>
                    <a:lnTo>
                      <a:pt x="520001" y="1573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78525" y="6035482"/>
                <a:ext cx="123989" cy="96089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9482498" y="6111574"/>
                <a:ext cx="16129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18110">
                    <a:moveTo>
                      <a:pt x="129338" y="0"/>
                    </a:moveTo>
                    <a:lnTo>
                      <a:pt x="14030" y="64384"/>
                    </a:lnTo>
                    <a:lnTo>
                      <a:pt x="0" y="92759"/>
                    </a:lnTo>
                    <a:lnTo>
                      <a:pt x="3603" y="103551"/>
                    </a:lnTo>
                    <a:lnTo>
                      <a:pt x="11091" y="112089"/>
                    </a:lnTo>
                    <a:lnTo>
                      <a:pt x="20907" y="116906"/>
                    </a:lnTo>
                    <a:lnTo>
                      <a:pt x="31800" y="117669"/>
                    </a:lnTo>
                    <a:lnTo>
                      <a:pt x="42516" y="114041"/>
                    </a:lnTo>
                    <a:lnTo>
                      <a:pt x="147100" y="53284"/>
                    </a:lnTo>
                    <a:lnTo>
                      <a:pt x="155586" y="45750"/>
                    </a:lnTo>
                    <a:lnTo>
                      <a:pt x="160377" y="35872"/>
                    </a:lnTo>
                    <a:lnTo>
                      <a:pt x="161136" y="24909"/>
                    </a:lnTo>
                    <a:lnTo>
                      <a:pt x="157527" y="14117"/>
                    </a:lnTo>
                    <a:lnTo>
                      <a:pt x="150047" y="5579"/>
                    </a:lnTo>
                    <a:lnTo>
                      <a:pt x="140233" y="762"/>
                    </a:lnTo>
                    <a:lnTo>
                      <a:pt x="1293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4"/>
            <p:cNvGrpSpPr/>
            <p:nvPr/>
          </p:nvGrpSpPr>
          <p:grpSpPr>
            <a:xfrm>
              <a:off x="10657911" y="6095927"/>
              <a:ext cx="1074420" cy="243840"/>
              <a:chOff x="10657911" y="6095927"/>
              <a:chExt cx="1074420" cy="243840"/>
            </a:xfrm>
          </p:grpSpPr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38468" y="6095927"/>
                <a:ext cx="161937" cy="243776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1328308" y="6175908"/>
                <a:ext cx="2222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63195">
                    <a:moveTo>
                      <a:pt x="16852" y="0"/>
                    </a:moveTo>
                    <a:lnTo>
                      <a:pt x="10858" y="0"/>
                    </a:lnTo>
                    <a:lnTo>
                      <a:pt x="4864" y="0"/>
                    </a:lnTo>
                    <a:lnTo>
                      <a:pt x="0" y="4864"/>
                    </a:lnTo>
                    <a:lnTo>
                      <a:pt x="0" y="157860"/>
                    </a:lnTo>
                    <a:lnTo>
                      <a:pt x="4864" y="162725"/>
                    </a:lnTo>
                    <a:lnTo>
                      <a:pt x="16852" y="162725"/>
                    </a:lnTo>
                    <a:lnTo>
                      <a:pt x="21717" y="157860"/>
                    </a:lnTo>
                    <a:lnTo>
                      <a:pt x="21717" y="4864"/>
                    </a:lnTo>
                    <a:lnTo>
                      <a:pt x="168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388252" y="6174240"/>
                <a:ext cx="161112" cy="165442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587493" y="6175796"/>
                <a:ext cx="144259" cy="162826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657911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324390" y="6120339"/>
                <a:ext cx="29209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29210">
                    <a:moveTo>
                      <a:pt x="22275" y="0"/>
                    </a:moveTo>
                    <a:lnTo>
                      <a:pt x="14350" y="0"/>
                    </a:lnTo>
                    <a:lnTo>
                      <a:pt x="6426" y="0"/>
                    </a:lnTo>
                    <a:lnTo>
                      <a:pt x="0" y="6426"/>
                    </a:lnTo>
                    <a:lnTo>
                      <a:pt x="0" y="22288"/>
                    </a:lnTo>
                    <a:lnTo>
                      <a:pt x="6426" y="28714"/>
                    </a:lnTo>
                    <a:lnTo>
                      <a:pt x="22275" y="28714"/>
                    </a:lnTo>
                    <a:lnTo>
                      <a:pt x="28714" y="22288"/>
                    </a:lnTo>
                    <a:lnTo>
                      <a:pt x="28714" y="6426"/>
                    </a:lnTo>
                    <a:lnTo>
                      <a:pt x="222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200157" y="6120665"/>
                <a:ext cx="104508" cy="217957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040453" y="6174558"/>
                <a:ext cx="135915" cy="164503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10127928" y="6098737"/>
              <a:ext cx="480695" cy="241300"/>
              <a:chOff x="10127928" y="6098737"/>
              <a:chExt cx="480695" cy="24130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10266151" y="6174241"/>
                <a:ext cx="16129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65735">
                    <a:moveTo>
                      <a:pt x="80556" y="0"/>
                    </a:moveTo>
                    <a:lnTo>
                      <a:pt x="49232" y="6510"/>
                    </a:lnTo>
                    <a:lnTo>
                      <a:pt x="23623" y="24255"/>
                    </a:lnTo>
                    <a:lnTo>
                      <a:pt x="6341" y="50550"/>
                    </a:lnTo>
                    <a:lnTo>
                      <a:pt x="0" y="82715"/>
                    </a:lnTo>
                    <a:lnTo>
                      <a:pt x="6341" y="114886"/>
                    </a:lnTo>
                    <a:lnTo>
                      <a:pt x="23623" y="141185"/>
                    </a:lnTo>
                    <a:lnTo>
                      <a:pt x="49232" y="158931"/>
                    </a:lnTo>
                    <a:lnTo>
                      <a:pt x="80556" y="165442"/>
                    </a:lnTo>
                    <a:lnTo>
                      <a:pt x="111879" y="158931"/>
                    </a:lnTo>
                    <a:lnTo>
                      <a:pt x="134043" y="143573"/>
                    </a:lnTo>
                    <a:lnTo>
                      <a:pt x="80556" y="143573"/>
                    </a:lnTo>
                    <a:lnTo>
                      <a:pt x="57736" y="138784"/>
                    </a:lnTo>
                    <a:lnTo>
                      <a:pt x="39084" y="125731"/>
                    </a:lnTo>
                    <a:lnTo>
                      <a:pt x="26499" y="106384"/>
                    </a:lnTo>
                    <a:lnTo>
                      <a:pt x="21882" y="82715"/>
                    </a:lnTo>
                    <a:lnTo>
                      <a:pt x="26499" y="59057"/>
                    </a:lnTo>
                    <a:lnTo>
                      <a:pt x="39084" y="39714"/>
                    </a:lnTo>
                    <a:lnTo>
                      <a:pt x="57736" y="26659"/>
                    </a:lnTo>
                    <a:lnTo>
                      <a:pt x="80556" y="21869"/>
                    </a:lnTo>
                    <a:lnTo>
                      <a:pt x="134045" y="21869"/>
                    </a:lnTo>
                    <a:lnTo>
                      <a:pt x="111879" y="6510"/>
                    </a:lnTo>
                    <a:lnTo>
                      <a:pt x="80556" y="0"/>
                    </a:lnTo>
                    <a:close/>
                  </a:path>
                  <a:path w="161290" h="165735">
                    <a:moveTo>
                      <a:pt x="134045" y="21869"/>
                    </a:moveTo>
                    <a:lnTo>
                      <a:pt x="80556" y="21869"/>
                    </a:lnTo>
                    <a:lnTo>
                      <a:pt x="103375" y="26659"/>
                    </a:lnTo>
                    <a:lnTo>
                      <a:pt x="122027" y="39714"/>
                    </a:lnTo>
                    <a:lnTo>
                      <a:pt x="134612" y="59057"/>
                    </a:lnTo>
                    <a:lnTo>
                      <a:pt x="139230" y="82715"/>
                    </a:lnTo>
                    <a:lnTo>
                      <a:pt x="134612" y="106384"/>
                    </a:lnTo>
                    <a:lnTo>
                      <a:pt x="122027" y="125731"/>
                    </a:lnTo>
                    <a:lnTo>
                      <a:pt x="103375" y="138784"/>
                    </a:lnTo>
                    <a:lnTo>
                      <a:pt x="80556" y="143573"/>
                    </a:lnTo>
                    <a:lnTo>
                      <a:pt x="134043" y="143573"/>
                    </a:lnTo>
                    <a:lnTo>
                      <a:pt x="137488" y="141185"/>
                    </a:lnTo>
                    <a:lnTo>
                      <a:pt x="154770" y="114886"/>
                    </a:lnTo>
                    <a:lnTo>
                      <a:pt x="161112" y="82715"/>
                    </a:lnTo>
                    <a:lnTo>
                      <a:pt x="154770" y="50550"/>
                    </a:lnTo>
                    <a:lnTo>
                      <a:pt x="137488" y="24255"/>
                    </a:lnTo>
                    <a:lnTo>
                      <a:pt x="134045" y="218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464057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10127928" y="6098737"/>
                <a:ext cx="156210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240029">
                    <a:moveTo>
                      <a:pt x="150761" y="0"/>
                    </a:moveTo>
                    <a:lnTo>
                      <a:pt x="0" y="0"/>
                    </a:lnTo>
                    <a:lnTo>
                      <a:pt x="0" y="235026"/>
                    </a:lnTo>
                    <a:lnTo>
                      <a:pt x="4864" y="239890"/>
                    </a:lnTo>
                    <a:lnTo>
                      <a:pt x="16852" y="239890"/>
                    </a:lnTo>
                    <a:lnTo>
                      <a:pt x="21717" y="235026"/>
                    </a:lnTo>
                    <a:lnTo>
                      <a:pt x="21717" y="123520"/>
                    </a:lnTo>
                    <a:lnTo>
                      <a:pt x="100431" y="123520"/>
                    </a:lnTo>
                    <a:lnTo>
                      <a:pt x="104673" y="119265"/>
                    </a:lnTo>
                    <a:lnTo>
                      <a:pt x="104673" y="108788"/>
                    </a:lnTo>
                    <a:lnTo>
                      <a:pt x="100431" y="104546"/>
                    </a:lnTo>
                    <a:lnTo>
                      <a:pt x="95186" y="104546"/>
                    </a:lnTo>
                    <a:lnTo>
                      <a:pt x="21717" y="104546"/>
                    </a:lnTo>
                    <a:lnTo>
                      <a:pt x="21717" y="21716"/>
                    </a:lnTo>
                    <a:lnTo>
                      <a:pt x="150761" y="21716"/>
                    </a:lnTo>
                    <a:lnTo>
                      <a:pt x="155625" y="16852"/>
                    </a:lnTo>
                    <a:lnTo>
                      <a:pt x="155625" y="4851"/>
                    </a:lnTo>
                    <a:lnTo>
                      <a:pt x="1507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10124957" y="6436802"/>
              <a:ext cx="1539240" cy="76200"/>
              <a:chOff x="10124957" y="6436802"/>
              <a:chExt cx="1539240" cy="76200"/>
            </a:xfrm>
          </p:grpSpPr>
          <p:pic>
            <p:nvPicPr>
              <p:cNvPr id="28" name="object 2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124957" y="6436802"/>
                <a:ext cx="1517524" cy="75791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53024" y="6486382"/>
                <a:ext cx="107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1429">
                    <a:moveTo>
                      <a:pt x="8229" y="0"/>
                    </a:moveTo>
                    <a:lnTo>
                      <a:pt x="2451" y="0"/>
                    </a:lnTo>
                    <a:lnTo>
                      <a:pt x="0" y="2209"/>
                    </a:lnTo>
                    <a:lnTo>
                      <a:pt x="0" y="5384"/>
                    </a:lnTo>
                    <a:lnTo>
                      <a:pt x="0" y="8559"/>
                    </a:lnTo>
                    <a:lnTo>
                      <a:pt x="2451" y="10845"/>
                    </a:lnTo>
                    <a:lnTo>
                      <a:pt x="8229" y="10845"/>
                    </a:lnTo>
                    <a:lnTo>
                      <a:pt x="10617" y="8559"/>
                    </a:lnTo>
                    <a:lnTo>
                      <a:pt x="10617" y="2209"/>
                    </a:lnTo>
                    <a:lnTo>
                      <a:pt x="82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6B1CE031-32DD-7DB8-F8E2-1F1B5BCE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346952" y="3542174"/>
            <a:ext cx="4582795" cy="1546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sz="3400">
                <a:solidFill>
                  <a:srgbClr val="FFFFFF"/>
                </a:solidFill>
                <a:latin typeface="Montserrat Light" pitchFamily="2" charset="77"/>
                <a:cs typeface="Arial"/>
              </a:rPr>
              <a:t>Proudly supporting </a:t>
            </a:r>
            <a:r>
              <a:rPr sz="3400" b="1">
                <a:solidFill>
                  <a:srgbClr val="FFFFFF"/>
                </a:solidFill>
                <a:latin typeface="Montserrat" pitchFamily="2" charset="77"/>
                <a:cs typeface="Arial"/>
              </a:rPr>
              <a:t>AMCP Foundation’s 35 years of impact</a:t>
            </a:r>
            <a:endParaRPr sz="3400" b="1">
              <a:latin typeface="Montserrat" pitchFamily="2" charset="77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9648" y="1483499"/>
            <a:ext cx="1945639" cy="1945639"/>
          </a:xfrm>
          <a:custGeom>
            <a:avLst/>
            <a:gdLst/>
            <a:ahLst/>
            <a:cxnLst/>
            <a:rect l="l" t="t" r="r" b="b"/>
            <a:pathLst>
              <a:path w="1945640" h="1945639">
                <a:moveTo>
                  <a:pt x="972756" y="0"/>
                </a:moveTo>
                <a:lnTo>
                  <a:pt x="924206" y="1190"/>
                </a:lnTo>
                <a:lnTo>
                  <a:pt x="876272" y="4724"/>
                </a:lnTo>
                <a:lnTo>
                  <a:pt x="829010" y="10546"/>
                </a:lnTo>
                <a:lnTo>
                  <a:pt x="782475" y="18601"/>
                </a:lnTo>
                <a:lnTo>
                  <a:pt x="736724" y="28832"/>
                </a:lnTo>
                <a:lnTo>
                  <a:pt x="691812" y="41184"/>
                </a:lnTo>
                <a:lnTo>
                  <a:pt x="647795" y="55601"/>
                </a:lnTo>
                <a:lnTo>
                  <a:pt x="604728" y="72028"/>
                </a:lnTo>
                <a:lnTo>
                  <a:pt x="562668" y="90408"/>
                </a:lnTo>
                <a:lnTo>
                  <a:pt x="521669" y="110686"/>
                </a:lnTo>
                <a:lnTo>
                  <a:pt x="481789" y="132807"/>
                </a:lnTo>
                <a:lnTo>
                  <a:pt x="443081" y="156714"/>
                </a:lnTo>
                <a:lnTo>
                  <a:pt x="405603" y="182351"/>
                </a:lnTo>
                <a:lnTo>
                  <a:pt x="369410" y="209664"/>
                </a:lnTo>
                <a:lnTo>
                  <a:pt x="334558" y="238596"/>
                </a:lnTo>
                <a:lnTo>
                  <a:pt x="301101" y="269091"/>
                </a:lnTo>
                <a:lnTo>
                  <a:pt x="269097" y="301095"/>
                </a:lnTo>
                <a:lnTo>
                  <a:pt x="238601" y="334550"/>
                </a:lnTo>
                <a:lnTo>
                  <a:pt x="209669" y="369402"/>
                </a:lnTo>
                <a:lnTo>
                  <a:pt x="182356" y="405595"/>
                </a:lnTo>
                <a:lnTo>
                  <a:pt x="156717" y="443072"/>
                </a:lnTo>
                <a:lnTo>
                  <a:pt x="132810" y="481779"/>
                </a:lnTo>
                <a:lnTo>
                  <a:pt x="110689" y="521659"/>
                </a:lnTo>
                <a:lnTo>
                  <a:pt x="90410" y="562657"/>
                </a:lnTo>
                <a:lnTo>
                  <a:pt x="72030" y="604717"/>
                </a:lnTo>
                <a:lnTo>
                  <a:pt x="55603" y="647784"/>
                </a:lnTo>
                <a:lnTo>
                  <a:pt x="41185" y="691801"/>
                </a:lnTo>
                <a:lnTo>
                  <a:pt x="28833" y="736712"/>
                </a:lnTo>
                <a:lnTo>
                  <a:pt x="18602" y="782463"/>
                </a:lnTo>
                <a:lnTo>
                  <a:pt x="10547" y="828997"/>
                </a:lnTo>
                <a:lnTo>
                  <a:pt x="4724" y="876259"/>
                </a:lnTo>
                <a:lnTo>
                  <a:pt x="1190" y="924193"/>
                </a:lnTo>
                <a:lnTo>
                  <a:pt x="0" y="972743"/>
                </a:lnTo>
                <a:lnTo>
                  <a:pt x="1190" y="1021294"/>
                </a:lnTo>
                <a:lnTo>
                  <a:pt x="4724" y="1069229"/>
                </a:lnTo>
                <a:lnTo>
                  <a:pt x="10547" y="1116492"/>
                </a:lnTo>
                <a:lnTo>
                  <a:pt x="18602" y="1163027"/>
                </a:lnTo>
                <a:lnTo>
                  <a:pt x="28833" y="1208779"/>
                </a:lnTo>
                <a:lnTo>
                  <a:pt x="41185" y="1253692"/>
                </a:lnTo>
                <a:lnTo>
                  <a:pt x="55603" y="1297709"/>
                </a:lnTo>
                <a:lnTo>
                  <a:pt x="72030" y="1340776"/>
                </a:lnTo>
                <a:lnTo>
                  <a:pt x="90410" y="1382837"/>
                </a:lnTo>
                <a:lnTo>
                  <a:pt x="110689" y="1423836"/>
                </a:lnTo>
                <a:lnTo>
                  <a:pt x="132810" y="1463716"/>
                </a:lnTo>
                <a:lnTo>
                  <a:pt x="156717" y="1502424"/>
                </a:lnTo>
                <a:lnTo>
                  <a:pt x="182356" y="1539902"/>
                </a:lnTo>
                <a:lnTo>
                  <a:pt x="209669" y="1576095"/>
                </a:lnTo>
                <a:lnTo>
                  <a:pt x="238601" y="1610947"/>
                </a:lnTo>
                <a:lnTo>
                  <a:pt x="269097" y="1644403"/>
                </a:lnTo>
                <a:lnTo>
                  <a:pt x="301101" y="1676406"/>
                </a:lnTo>
                <a:lnTo>
                  <a:pt x="334558" y="1706902"/>
                </a:lnTo>
                <a:lnTo>
                  <a:pt x="369410" y="1735834"/>
                </a:lnTo>
                <a:lnTo>
                  <a:pt x="405603" y="1763147"/>
                </a:lnTo>
                <a:lnTo>
                  <a:pt x="443081" y="1788785"/>
                </a:lnTo>
                <a:lnTo>
                  <a:pt x="481789" y="1812692"/>
                </a:lnTo>
                <a:lnTo>
                  <a:pt x="521669" y="1834813"/>
                </a:lnTo>
                <a:lnTo>
                  <a:pt x="562668" y="1855091"/>
                </a:lnTo>
                <a:lnTo>
                  <a:pt x="604728" y="1873471"/>
                </a:lnTo>
                <a:lnTo>
                  <a:pt x="647795" y="1889898"/>
                </a:lnTo>
                <a:lnTo>
                  <a:pt x="691812" y="1904315"/>
                </a:lnTo>
                <a:lnTo>
                  <a:pt x="736724" y="1916667"/>
                </a:lnTo>
                <a:lnTo>
                  <a:pt x="782475" y="1926898"/>
                </a:lnTo>
                <a:lnTo>
                  <a:pt x="829010" y="1934953"/>
                </a:lnTo>
                <a:lnTo>
                  <a:pt x="876272" y="1940775"/>
                </a:lnTo>
                <a:lnTo>
                  <a:pt x="924206" y="1944309"/>
                </a:lnTo>
                <a:lnTo>
                  <a:pt x="972756" y="1945500"/>
                </a:lnTo>
                <a:lnTo>
                  <a:pt x="1021306" y="1944309"/>
                </a:lnTo>
                <a:lnTo>
                  <a:pt x="1069240" y="1940775"/>
                </a:lnTo>
                <a:lnTo>
                  <a:pt x="1116502" y="1934953"/>
                </a:lnTo>
                <a:lnTo>
                  <a:pt x="1163037" y="1926898"/>
                </a:lnTo>
                <a:lnTo>
                  <a:pt x="1208788" y="1916667"/>
                </a:lnTo>
                <a:lnTo>
                  <a:pt x="1253700" y="1904315"/>
                </a:lnTo>
                <a:lnTo>
                  <a:pt x="1297717" y="1889898"/>
                </a:lnTo>
                <a:lnTo>
                  <a:pt x="1340784" y="1873471"/>
                </a:lnTo>
                <a:lnTo>
                  <a:pt x="1382844" y="1855091"/>
                </a:lnTo>
                <a:lnTo>
                  <a:pt x="1423843" y="1834813"/>
                </a:lnTo>
                <a:lnTo>
                  <a:pt x="1463723" y="1812692"/>
                </a:lnTo>
                <a:lnTo>
                  <a:pt x="1502431" y="1788785"/>
                </a:lnTo>
                <a:lnTo>
                  <a:pt x="1539909" y="1763147"/>
                </a:lnTo>
                <a:lnTo>
                  <a:pt x="1576102" y="1735834"/>
                </a:lnTo>
                <a:lnTo>
                  <a:pt x="1610954" y="1706902"/>
                </a:lnTo>
                <a:lnTo>
                  <a:pt x="1644411" y="1676406"/>
                </a:lnTo>
                <a:lnTo>
                  <a:pt x="1676415" y="1644403"/>
                </a:lnTo>
                <a:lnTo>
                  <a:pt x="1706911" y="1610947"/>
                </a:lnTo>
                <a:lnTo>
                  <a:pt x="1735843" y="1576095"/>
                </a:lnTo>
                <a:lnTo>
                  <a:pt x="1763156" y="1539902"/>
                </a:lnTo>
                <a:lnTo>
                  <a:pt x="1788795" y="1502424"/>
                </a:lnTo>
                <a:lnTo>
                  <a:pt x="1812702" y="1463716"/>
                </a:lnTo>
                <a:lnTo>
                  <a:pt x="1834823" y="1423836"/>
                </a:lnTo>
                <a:lnTo>
                  <a:pt x="1855102" y="1382837"/>
                </a:lnTo>
                <a:lnTo>
                  <a:pt x="1873482" y="1340776"/>
                </a:lnTo>
                <a:lnTo>
                  <a:pt x="1889909" y="1297709"/>
                </a:lnTo>
                <a:lnTo>
                  <a:pt x="1904327" y="1253692"/>
                </a:lnTo>
                <a:lnTo>
                  <a:pt x="1916679" y="1208779"/>
                </a:lnTo>
                <a:lnTo>
                  <a:pt x="1926910" y="1163027"/>
                </a:lnTo>
                <a:lnTo>
                  <a:pt x="1934965" y="1116492"/>
                </a:lnTo>
                <a:lnTo>
                  <a:pt x="1940788" y="1069229"/>
                </a:lnTo>
                <a:lnTo>
                  <a:pt x="1944322" y="1021294"/>
                </a:lnTo>
                <a:lnTo>
                  <a:pt x="1945513" y="972743"/>
                </a:lnTo>
                <a:lnTo>
                  <a:pt x="1944322" y="924193"/>
                </a:lnTo>
                <a:lnTo>
                  <a:pt x="1940788" y="876259"/>
                </a:lnTo>
                <a:lnTo>
                  <a:pt x="1934965" y="828997"/>
                </a:lnTo>
                <a:lnTo>
                  <a:pt x="1926910" y="782463"/>
                </a:lnTo>
                <a:lnTo>
                  <a:pt x="1916679" y="736712"/>
                </a:lnTo>
                <a:lnTo>
                  <a:pt x="1904327" y="691801"/>
                </a:lnTo>
                <a:lnTo>
                  <a:pt x="1889909" y="647784"/>
                </a:lnTo>
                <a:lnTo>
                  <a:pt x="1873482" y="604717"/>
                </a:lnTo>
                <a:lnTo>
                  <a:pt x="1855102" y="562657"/>
                </a:lnTo>
                <a:lnTo>
                  <a:pt x="1834823" y="521659"/>
                </a:lnTo>
                <a:lnTo>
                  <a:pt x="1812702" y="481779"/>
                </a:lnTo>
                <a:lnTo>
                  <a:pt x="1788795" y="443072"/>
                </a:lnTo>
                <a:lnTo>
                  <a:pt x="1763156" y="405595"/>
                </a:lnTo>
                <a:lnTo>
                  <a:pt x="1735843" y="369402"/>
                </a:lnTo>
                <a:lnTo>
                  <a:pt x="1706911" y="334550"/>
                </a:lnTo>
                <a:lnTo>
                  <a:pt x="1676415" y="301095"/>
                </a:lnTo>
                <a:lnTo>
                  <a:pt x="1644411" y="269091"/>
                </a:lnTo>
                <a:lnTo>
                  <a:pt x="1610954" y="238596"/>
                </a:lnTo>
                <a:lnTo>
                  <a:pt x="1576102" y="209664"/>
                </a:lnTo>
                <a:lnTo>
                  <a:pt x="1539909" y="182351"/>
                </a:lnTo>
                <a:lnTo>
                  <a:pt x="1502431" y="156714"/>
                </a:lnTo>
                <a:lnTo>
                  <a:pt x="1463723" y="132807"/>
                </a:lnTo>
                <a:lnTo>
                  <a:pt x="1423843" y="110686"/>
                </a:lnTo>
                <a:lnTo>
                  <a:pt x="1382844" y="90408"/>
                </a:lnTo>
                <a:lnTo>
                  <a:pt x="1340784" y="72028"/>
                </a:lnTo>
                <a:lnTo>
                  <a:pt x="1297717" y="55601"/>
                </a:lnTo>
                <a:lnTo>
                  <a:pt x="1253700" y="41184"/>
                </a:lnTo>
                <a:lnTo>
                  <a:pt x="1208788" y="28832"/>
                </a:lnTo>
                <a:lnTo>
                  <a:pt x="1163037" y="18601"/>
                </a:lnTo>
                <a:lnTo>
                  <a:pt x="1116502" y="10546"/>
                </a:lnTo>
                <a:lnTo>
                  <a:pt x="1069240" y="4724"/>
                </a:lnTo>
                <a:lnTo>
                  <a:pt x="1021306" y="1190"/>
                </a:lnTo>
                <a:lnTo>
                  <a:pt x="972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ECD4F3-38DE-6D2B-CB6E-4D797396F44F}"/>
              </a:ext>
            </a:extLst>
          </p:cNvPr>
          <p:cNvGrpSpPr/>
          <p:nvPr/>
        </p:nvGrpSpPr>
        <p:grpSpPr>
          <a:xfrm>
            <a:off x="9280062" y="457440"/>
            <a:ext cx="2452155" cy="809270"/>
            <a:chOff x="9280062" y="457440"/>
            <a:chExt cx="2452155" cy="809270"/>
          </a:xfrm>
        </p:grpSpPr>
        <p:sp>
          <p:nvSpPr>
            <p:cNvPr id="6" name="object 6"/>
            <p:cNvSpPr/>
            <p:nvPr/>
          </p:nvSpPr>
          <p:spPr>
            <a:xfrm>
              <a:off x="9980951" y="482577"/>
              <a:ext cx="243840" cy="264160"/>
            </a:xfrm>
            <a:custGeom>
              <a:avLst/>
              <a:gdLst/>
              <a:ahLst/>
              <a:cxnLst/>
              <a:rect l="l" t="t" r="r" b="b"/>
              <a:pathLst>
                <a:path w="243840" h="264159">
                  <a:moveTo>
                    <a:pt x="121704" y="0"/>
                  </a:moveTo>
                  <a:lnTo>
                    <a:pt x="2616" y="228307"/>
                  </a:lnTo>
                  <a:lnTo>
                    <a:pt x="888" y="231774"/>
                  </a:lnTo>
                  <a:lnTo>
                    <a:pt x="0" y="235318"/>
                  </a:lnTo>
                  <a:lnTo>
                    <a:pt x="0" y="238848"/>
                  </a:lnTo>
                  <a:lnTo>
                    <a:pt x="1718" y="247867"/>
                  </a:lnTo>
                  <a:lnTo>
                    <a:pt x="6683" y="255822"/>
                  </a:lnTo>
                  <a:lnTo>
                    <a:pt x="14605" y="261491"/>
                  </a:lnTo>
                  <a:lnTo>
                    <a:pt x="25196" y="263651"/>
                  </a:lnTo>
                  <a:lnTo>
                    <a:pt x="33509" y="262363"/>
                  </a:lnTo>
                  <a:lnTo>
                    <a:pt x="68021" y="205231"/>
                  </a:lnTo>
                  <a:lnTo>
                    <a:pt x="230410" y="205231"/>
                  </a:lnTo>
                  <a:lnTo>
                    <a:pt x="209268" y="158267"/>
                  </a:lnTo>
                  <a:lnTo>
                    <a:pt x="87452" y="158267"/>
                  </a:lnTo>
                  <a:lnTo>
                    <a:pt x="121704" y="74650"/>
                  </a:lnTo>
                  <a:lnTo>
                    <a:pt x="171626" y="74650"/>
                  </a:lnTo>
                  <a:lnTo>
                    <a:pt x="144360" y="14084"/>
                  </a:lnTo>
                  <a:lnTo>
                    <a:pt x="140697" y="7961"/>
                  </a:lnTo>
                  <a:lnTo>
                    <a:pt x="135710" y="3571"/>
                  </a:lnTo>
                  <a:lnTo>
                    <a:pt x="129373" y="901"/>
                  </a:lnTo>
                  <a:lnTo>
                    <a:pt x="121704" y="0"/>
                  </a:lnTo>
                  <a:close/>
                </a:path>
                <a:path w="243840" h="264159">
                  <a:moveTo>
                    <a:pt x="230410" y="205231"/>
                  </a:moveTo>
                  <a:lnTo>
                    <a:pt x="175386" y="205231"/>
                  </a:lnTo>
                  <a:lnTo>
                    <a:pt x="196049" y="249427"/>
                  </a:lnTo>
                  <a:lnTo>
                    <a:pt x="200272" y="255822"/>
                  </a:lnTo>
                  <a:lnTo>
                    <a:pt x="205239" y="260230"/>
                  </a:lnTo>
                  <a:lnTo>
                    <a:pt x="211175" y="262813"/>
                  </a:lnTo>
                  <a:lnTo>
                    <a:pt x="218211" y="263651"/>
                  </a:lnTo>
                  <a:lnTo>
                    <a:pt x="228802" y="261491"/>
                  </a:lnTo>
                  <a:lnTo>
                    <a:pt x="236724" y="255822"/>
                  </a:lnTo>
                  <a:lnTo>
                    <a:pt x="241689" y="247867"/>
                  </a:lnTo>
                  <a:lnTo>
                    <a:pt x="243408" y="238848"/>
                  </a:lnTo>
                  <a:lnTo>
                    <a:pt x="243408" y="235318"/>
                  </a:lnTo>
                  <a:lnTo>
                    <a:pt x="242519" y="231774"/>
                  </a:lnTo>
                  <a:lnTo>
                    <a:pt x="240855" y="228434"/>
                  </a:lnTo>
                  <a:lnTo>
                    <a:pt x="230410" y="205231"/>
                  </a:lnTo>
                  <a:close/>
                </a:path>
                <a:path w="243840" h="264159">
                  <a:moveTo>
                    <a:pt x="171626" y="74650"/>
                  </a:moveTo>
                  <a:lnTo>
                    <a:pt x="121704" y="74650"/>
                  </a:lnTo>
                  <a:lnTo>
                    <a:pt x="155955" y="158267"/>
                  </a:lnTo>
                  <a:lnTo>
                    <a:pt x="209268" y="158267"/>
                  </a:lnTo>
                  <a:lnTo>
                    <a:pt x="171626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77936" y="482587"/>
              <a:ext cx="260350" cy="264160"/>
            </a:xfrm>
            <a:custGeom>
              <a:avLst/>
              <a:gdLst/>
              <a:ahLst/>
              <a:cxnLst/>
              <a:rect l="l" t="t" r="r" b="b"/>
              <a:pathLst>
                <a:path w="260350" h="264159">
                  <a:moveTo>
                    <a:pt x="234797" y="0"/>
                  </a:moveTo>
                  <a:lnTo>
                    <a:pt x="130352" y="185940"/>
                  </a:lnTo>
                  <a:lnTo>
                    <a:pt x="48082" y="15278"/>
                  </a:lnTo>
                  <a:lnTo>
                    <a:pt x="43468" y="8556"/>
                  </a:lnTo>
                  <a:lnTo>
                    <a:pt x="38077" y="3786"/>
                  </a:lnTo>
                  <a:lnTo>
                    <a:pt x="31873" y="942"/>
                  </a:lnTo>
                  <a:lnTo>
                    <a:pt x="24815" y="0"/>
                  </a:lnTo>
                  <a:lnTo>
                    <a:pt x="15066" y="1919"/>
                  </a:lnTo>
                  <a:lnTo>
                    <a:pt x="7188" y="7186"/>
                  </a:lnTo>
                  <a:lnTo>
                    <a:pt x="1920" y="15060"/>
                  </a:lnTo>
                  <a:lnTo>
                    <a:pt x="0" y="24803"/>
                  </a:lnTo>
                  <a:lnTo>
                    <a:pt x="0" y="238455"/>
                  </a:lnTo>
                  <a:lnTo>
                    <a:pt x="1986" y="248149"/>
                  </a:lnTo>
                  <a:lnTo>
                    <a:pt x="7364" y="256166"/>
                  </a:lnTo>
                  <a:lnTo>
                    <a:pt x="15264" y="261624"/>
                  </a:lnTo>
                  <a:lnTo>
                    <a:pt x="24815" y="263639"/>
                  </a:lnTo>
                  <a:lnTo>
                    <a:pt x="34512" y="261624"/>
                  </a:lnTo>
                  <a:lnTo>
                    <a:pt x="42533" y="256166"/>
                  </a:lnTo>
                  <a:lnTo>
                    <a:pt x="47995" y="248149"/>
                  </a:lnTo>
                  <a:lnTo>
                    <a:pt x="50012" y="238455"/>
                  </a:lnTo>
                  <a:lnTo>
                    <a:pt x="50012" y="127939"/>
                  </a:lnTo>
                  <a:lnTo>
                    <a:pt x="108546" y="249745"/>
                  </a:lnTo>
                  <a:lnTo>
                    <a:pt x="112527" y="255913"/>
                  </a:lnTo>
                  <a:lnTo>
                    <a:pt x="117427" y="260245"/>
                  </a:lnTo>
                  <a:lnTo>
                    <a:pt x="123341" y="262800"/>
                  </a:lnTo>
                  <a:lnTo>
                    <a:pt x="130365" y="263639"/>
                  </a:lnTo>
                  <a:lnTo>
                    <a:pt x="137313" y="262724"/>
                  </a:lnTo>
                  <a:lnTo>
                    <a:pt x="143360" y="260038"/>
                  </a:lnTo>
                  <a:lnTo>
                    <a:pt x="148374" y="255666"/>
                  </a:lnTo>
                  <a:lnTo>
                    <a:pt x="152222" y="249694"/>
                  </a:lnTo>
                  <a:lnTo>
                    <a:pt x="209981" y="128092"/>
                  </a:lnTo>
                  <a:lnTo>
                    <a:pt x="209981" y="238836"/>
                  </a:lnTo>
                  <a:lnTo>
                    <a:pt x="211934" y="248482"/>
                  </a:lnTo>
                  <a:lnTo>
                    <a:pt x="217255" y="256366"/>
                  </a:lnTo>
                  <a:lnTo>
                    <a:pt x="225144" y="261687"/>
                  </a:lnTo>
                  <a:lnTo>
                    <a:pt x="234797" y="263639"/>
                  </a:lnTo>
                  <a:lnTo>
                    <a:pt x="244690" y="261719"/>
                  </a:lnTo>
                  <a:lnTo>
                    <a:pt x="252685" y="256452"/>
                  </a:lnTo>
                  <a:lnTo>
                    <a:pt x="258032" y="248578"/>
                  </a:lnTo>
                  <a:lnTo>
                    <a:pt x="259981" y="238836"/>
                  </a:lnTo>
                  <a:lnTo>
                    <a:pt x="259981" y="25171"/>
                  </a:lnTo>
                  <a:lnTo>
                    <a:pt x="258164" y="14889"/>
                  </a:lnTo>
                  <a:lnTo>
                    <a:pt x="253037" y="6942"/>
                  </a:lnTo>
                  <a:lnTo>
                    <a:pt x="245086" y="1816"/>
                  </a:lnTo>
                  <a:lnTo>
                    <a:pt x="23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3882" y="481068"/>
              <a:ext cx="226060" cy="266700"/>
            </a:xfrm>
            <a:custGeom>
              <a:avLst/>
              <a:gdLst/>
              <a:ahLst/>
              <a:cxnLst/>
              <a:rect l="l" t="t" r="r" b="b"/>
              <a:pathLst>
                <a:path w="226059" h="266700">
                  <a:moveTo>
                    <a:pt x="131508" y="0"/>
                  </a:moveTo>
                  <a:lnTo>
                    <a:pt x="88097" y="6331"/>
                  </a:lnTo>
                  <a:lnTo>
                    <a:pt x="51766" y="24327"/>
                  </a:lnTo>
                  <a:lnTo>
                    <a:pt x="23990" y="52491"/>
                  </a:lnTo>
                  <a:lnTo>
                    <a:pt x="6243" y="89326"/>
                  </a:lnTo>
                  <a:lnTo>
                    <a:pt x="0" y="133337"/>
                  </a:lnTo>
                  <a:lnTo>
                    <a:pt x="6243" y="177352"/>
                  </a:lnTo>
                  <a:lnTo>
                    <a:pt x="23990" y="214188"/>
                  </a:lnTo>
                  <a:lnTo>
                    <a:pt x="51766" y="242351"/>
                  </a:lnTo>
                  <a:lnTo>
                    <a:pt x="88097" y="260344"/>
                  </a:lnTo>
                  <a:lnTo>
                    <a:pt x="131508" y="266674"/>
                  </a:lnTo>
                  <a:lnTo>
                    <a:pt x="156599" y="264421"/>
                  </a:lnTo>
                  <a:lnTo>
                    <a:pt x="200793" y="247536"/>
                  </a:lnTo>
                  <a:lnTo>
                    <a:pt x="226060" y="222364"/>
                  </a:lnTo>
                  <a:lnTo>
                    <a:pt x="226060" y="215861"/>
                  </a:lnTo>
                  <a:lnTo>
                    <a:pt x="196278" y="191439"/>
                  </a:lnTo>
                  <a:lnTo>
                    <a:pt x="174471" y="204797"/>
                  </a:lnTo>
                  <a:lnTo>
                    <a:pt x="162601" y="211215"/>
                  </a:lnTo>
                  <a:lnTo>
                    <a:pt x="148536" y="215730"/>
                  </a:lnTo>
                  <a:lnTo>
                    <a:pt x="131508" y="217436"/>
                  </a:lnTo>
                  <a:lnTo>
                    <a:pt x="99747" y="211259"/>
                  </a:lnTo>
                  <a:lnTo>
                    <a:pt x="74934" y="193955"/>
                  </a:lnTo>
                  <a:lnTo>
                    <a:pt x="58786" y="167367"/>
                  </a:lnTo>
                  <a:lnTo>
                    <a:pt x="53022" y="133337"/>
                  </a:lnTo>
                  <a:lnTo>
                    <a:pt x="58786" y="99306"/>
                  </a:lnTo>
                  <a:lnTo>
                    <a:pt x="74934" y="72718"/>
                  </a:lnTo>
                  <a:lnTo>
                    <a:pt x="99747" y="55415"/>
                  </a:lnTo>
                  <a:lnTo>
                    <a:pt x="131508" y="49237"/>
                  </a:lnTo>
                  <a:lnTo>
                    <a:pt x="148532" y="50945"/>
                  </a:lnTo>
                  <a:lnTo>
                    <a:pt x="162610" y="55468"/>
                  </a:lnTo>
                  <a:lnTo>
                    <a:pt x="174517" y="61909"/>
                  </a:lnTo>
                  <a:lnTo>
                    <a:pt x="190728" y="73317"/>
                  </a:lnTo>
                  <a:lnTo>
                    <a:pt x="196278" y="75234"/>
                  </a:lnTo>
                  <a:lnTo>
                    <a:pt x="202006" y="75234"/>
                  </a:lnTo>
                  <a:lnTo>
                    <a:pt x="211551" y="73376"/>
                  </a:lnTo>
                  <a:lnTo>
                    <a:pt x="219176" y="68241"/>
                  </a:lnTo>
                  <a:lnTo>
                    <a:pt x="224230" y="60495"/>
                  </a:lnTo>
                  <a:lnTo>
                    <a:pt x="226060" y="50800"/>
                  </a:lnTo>
                  <a:lnTo>
                    <a:pt x="226060" y="44297"/>
                  </a:lnTo>
                  <a:lnTo>
                    <a:pt x="180038" y="8764"/>
                  </a:lnTo>
                  <a:lnTo>
                    <a:pt x="156606" y="2254"/>
                  </a:lnTo>
                  <a:lnTo>
                    <a:pt x="131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952" y="485595"/>
              <a:ext cx="214629" cy="260985"/>
            </a:xfrm>
            <a:custGeom>
              <a:avLst/>
              <a:gdLst/>
              <a:ahLst/>
              <a:cxnLst/>
              <a:rect l="l" t="t" r="r" b="b"/>
              <a:pathLst>
                <a:path w="214629" h="260984">
                  <a:moveTo>
                    <a:pt x="121323" y="0"/>
                  </a:moveTo>
                  <a:lnTo>
                    <a:pt x="26327" y="0"/>
                  </a:lnTo>
                  <a:lnTo>
                    <a:pt x="15982" y="2036"/>
                  </a:lnTo>
                  <a:lnTo>
                    <a:pt x="7624" y="7623"/>
                  </a:lnTo>
                  <a:lnTo>
                    <a:pt x="2036" y="15976"/>
                  </a:lnTo>
                  <a:lnTo>
                    <a:pt x="0" y="26314"/>
                  </a:lnTo>
                  <a:lnTo>
                    <a:pt x="0" y="234327"/>
                  </a:lnTo>
                  <a:lnTo>
                    <a:pt x="2036" y="244657"/>
                  </a:lnTo>
                  <a:lnTo>
                    <a:pt x="7624" y="253007"/>
                  </a:lnTo>
                  <a:lnTo>
                    <a:pt x="15982" y="258593"/>
                  </a:lnTo>
                  <a:lnTo>
                    <a:pt x="26327" y="260629"/>
                  </a:lnTo>
                  <a:lnTo>
                    <a:pt x="36666" y="258593"/>
                  </a:lnTo>
                  <a:lnTo>
                    <a:pt x="45024" y="253007"/>
                  </a:lnTo>
                  <a:lnTo>
                    <a:pt x="50615" y="244657"/>
                  </a:lnTo>
                  <a:lnTo>
                    <a:pt x="52654" y="234327"/>
                  </a:lnTo>
                  <a:lnTo>
                    <a:pt x="52654" y="160401"/>
                  </a:lnTo>
                  <a:lnTo>
                    <a:pt x="121323" y="160401"/>
                  </a:lnTo>
                  <a:lnTo>
                    <a:pt x="160290" y="154956"/>
                  </a:lnTo>
                  <a:lnTo>
                    <a:pt x="189430" y="139230"/>
                  </a:lnTo>
                  <a:lnTo>
                    <a:pt x="207687" y="114130"/>
                  </a:lnTo>
                  <a:lnTo>
                    <a:pt x="208246" y="111163"/>
                  </a:lnTo>
                  <a:lnTo>
                    <a:pt x="52654" y="111163"/>
                  </a:lnTo>
                  <a:lnTo>
                    <a:pt x="52654" y="48856"/>
                  </a:lnTo>
                  <a:lnTo>
                    <a:pt x="208090" y="48856"/>
                  </a:lnTo>
                  <a:lnTo>
                    <a:pt x="207687" y="46698"/>
                  </a:lnTo>
                  <a:lnTo>
                    <a:pt x="189430" y="21367"/>
                  </a:lnTo>
                  <a:lnTo>
                    <a:pt x="160290" y="5495"/>
                  </a:lnTo>
                  <a:lnTo>
                    <a:pt x="121323" y="0"/>
                  </a:lnTo>
                  <a:close/>
                </a:path>
                <a:path w="214629" h="260984">
                  <a:moveTo>
                    <a:pt x="208090" y="48856"/>
                  </a:moveTo>
                  <a:lnTo>
                    <a:pt x="127736" y="48856"/>
                  </a:lnTo>
                  <a:lnTo>
                    <a:pt x="142563" y="51663"/>
                  </a:lnTo>
                  <a:lnTo>
                    <a:pt x="152917" y="58983"/>
                  </a:lnTo>
                  <a:lnTo>
                    <a:pt x="158990" y="69168"/>
                  </a:lnTo>
                  <a:lnTo>
                    <a:pt x="160972" y="80568"/>
                  </a:lnTo>
                  <a:lnTo>
                    <a:pt x="159229" y="91307"/>
                  </a:lnTo>
                  <a:lnTo>
                    <a:pt x="153555" y="101161"/>
                  </a:lnTo>
                  <a:lnTo>
                    <a:pt x="143281" y="108368"/>
                  </a:lnTo>
                  <a:lnTo>
                    <a:pt x="127736" y="111163"/>
                  </a:lnTo>
                  <a:lnTo>
                    <a:pt x="208246" y="111163"/>
                  </a:lnTo>
                  <a:lnTo>
                    <a:pt x="214007" y="80568"/>
                  </a:lnTo>
                  <a:lnTo>
                    <a:pt x="208090" y="48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9280062" y="457440"/>
              <a:ext cx="567055" cy="644525"/>
              <a:chOff x="9280062" y="457440"/>
              <a:chExt cx="567055" cy="644525"/>
            </a:xfrm>
          </p:grpSpPr>
          <p:pic>
            <p:nvPicPr>
              <p:cNvPr id="11" name="object 11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46671" y="529593"/>
                <a:ext cx="175998" cy="128465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280055" y="457441"/>
                <a:ext cx="56705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567054" h="644525">
                    <a:moveTo>
                      <a:pt x="247599" y="212610"/>
                    </a:moveTo>
                    <a:lnTo>
                      <a:pt x="243662" y="200850"/>
                    </a:lnTo>
                    <a:lnTo>
                      <a:pt x="235508" y="191541"/>
                    </a:lnTo>
                    <a:lnTo>
                      <a:pt x="224815" y="186296"/>
                    </a:lnTo>
                    <a:lnTo>
                      <a:pt x="212940" y="185458"/>
                    </a:lnTo>
                    <a:lnTo>
                      <a:pt x="201244" y="189407"/>
                    </a:lnTo>
                    <a:lnTo>
                      <a:pt x="15303" y="297434"/>
                    </a:lnTo>
                    <a:lnTo>
                      <a:pt x="6057" y="305650"/>
                    </a:lnTo>
                    <a:lnTo>
                      <a:pt x="838" y="316407"/>
                    </a:lnTo>
                    <a:lnTo>
                      <a:pt x="12" y="328358"/>
                    </a:lnTo>
                    <a:lnTo>
                      <a:pt x="3937" y="340118"/>
                    </a:lnTo>
                    <a:lnTo>
                      <a:pt x="12103" y="349427"/>
                    </a:lnTo>
                    <a:lnTo>
                      <a:pt x="22796" y="354685"/>
                    </a:lnTo>
                    <a:lnTo>
                      <a:pt x="34671" y="355511"/>
                    </a:lnTo>
                    <a:lnTo>
                      <a:pt x="46355" y="351561"/>
                    </a:lnTo>
                    <a:lnTo>
                      <a:pt x="232295" y="243535"/>
                    </a:lnTo>
                    <a:lnTo>
                      <a:pt x="241541" y="235331"/>
                    </a:lnTo>
                    <a:lnTo>
                      <a:pt x="246761" y="224561"/>
                    </a:lnTo>
                    <a:lnTo>
                      <a:pt x="247599" y="212610"/>
                    </a:lnTo>
                    <a:close/>
                  </a:path>
                  <a:path w="567054" h="644525">
                    <a:moveTo>
                      <a:pt x="318389" y="27165"/>
                    </a:moveTo>
                    <a:lnTo>
                      <a:pt x="314452" y="15405"/>
                    </a:lnTo>
                    <a:lnTo>
                      <a:pt x="306298" y="6096"/>
                    </a:lnTo>
                    <a:lnTo>
                      <a:pt x="295605" y="838"/>
                    </a:lnTo>
                    <a:lnTo>
                      <a:pt x="283730" y="0"/>
                    </a:lnTo>
                    <a:lnTo>
                      <a:pt x="272034" y="3962"/>
                    </a:lnTo>
                    <a:lnTo>
                      <a:pt x="15290" y="153123"/>
                    </a:lnTo>
                    <a:lnTo>
                      <a:pt x="6045" y="161328"/>
                    </a:lnTo>
                    <a:lnTo>
                      <a:pt x="825" y="172085"/>
                    </a:lnTo>
                    <a:lnTo>
                      <a:pt x="0" y="184035"/>
                    </a:lnTo>
                    <a:lnTo>
                      <a:pt x="3924" y="195808"/>
                    </a:lnTo>
                    <a:lnTo>
                      <a:pt x="12090" y="205105"/>
                    </a:lnTo>
                    <a:lnTo>
                      <a:pt x="22783" y="210362"/>
                    </a:lnTo>
                    <a:lnTo>
                      <a:pt x="34658" y="211201"/>
                    </a:lnTo>
                    <a:lnTo>
                      <a:pt x="46342" y="207251"/>
                    </a:lnTo>
                    <a:lnTo>
                      <a:pt x="303085" y="58089"/>
                    </a:lnTo>
                    <a:lnTo>
                      <a:pt x="312331" y="49872"/>
                    </a:lnTo>
                    <a:lnTo>
                      <a:pt x="317550" y="39103"/>
                    </a:lnTo>
                    <a:lnTo>
                      <a:pt x="318389" y="27165"/>
                    </a:lnTo>
                    <a:close/>
                  </a:path>
                  <a:path w="567054" h="644525">
                    <a:moveTo>
                      <a:pt x="412661" y="405371"/>
                    </a:moveTo>
                    <a:lnTo>
                      <a:pt x="408736" y="393598"/>
                    </a:lnTo>
                    <a:lnTo>
                      <a:pt x="400583" y="384302"/>
                    </a:lnTo>
                    <a:lnTo>
                      <a:pt x="389877" y="379044"/>
                    </a:lnTo>
                    <a:lnTo>
                      <a:pt x="378002" y="378206"/>
                    </a:lnTo>
                    <a:lnTo>
                      <a:pt x="366318" y="382155"/>
                    </a:lnTo>
                    <a:lnTo>
                      <a:pt x="139509" y="513930"/>
                    </a:lnTo>
                    <a:lnTo>
                      <a:pt x="130263" y="522135"/>
                    </a:lnTo>
                    <a:lnTo>
                      <a:pt x="125044" y="532904"/>
                    </a:lnTo>
                    <a:lnTo>
                      <a:pt x="124218" y="544855"/>
                    </a:lnTo>
                    <a:lnTo>
                      <a:pt x="128143" y="556615"/>
                    </a:lnTo>
                    <a:lnTo>
                      <a:pt x="136309" y="565924"/>
                    </a:lnTo>
                    <a:lnTo>
                      <a:pt x="147002" y="571182"/>
                    </a:lnTo>
                    <a:lnTo>
                      <a:pt x="158877" y="572008"/>
                    </a:lnTo>
                    <a:lnTo>
                      <a:pt x="170561" y="568045"/>
                    </a:lnTo>
                    <a:lnTo>
                      <a:pt x="397370" y="436283"/>
                    </a:lnTo>
                    <a:lnTo>
                      <a:pt x="406615" y="428078"/>
                    </a:lnTo>
                    <a:lnTo>
                      <a:pt x="411835" y="417322"/>
                    </a:lnTo>
                    <a:lnTo>
                      <a:pt x="412661" y="405371"/>
                    </a:lnTo>
                    <a:close/>
                  </a:path>
                  <a:path w="567054" h="644525">
                    <a:moveTo>
                      <a:pt x="566801" y="460146"/>
                    </a:moveTo>
                    <a:lnTo>
                      <a:pt x="562876" y="448373"/>
                    </a:lnTo>
                    <a:lnTo>
                      <a:pt x="554723" y="439064"/>
                    </a:lnTo>
                    <a:lnTo>
                      <a:pt x="544017" y="433819"/>
                    </a:lnTo>
                    <a:lnTo>
                      <a:pt x="532142" y="432981"/>
                    </a:lnTo>
                    <a:lnTo>
                      <a:pt x="520458" y="436930"/>
                    </a:lnTo>
                    <a:lnTo>
                      <a:pt x="263715" y="586092"/>
                    </a:lnTo>
                    <a:lnTo>
                      <a:pt x="254469" y="594309"/>
                    </a:lnTo>
                    <a:lnTo>
                      <a:pt x="249250" y="605066"/>
                    </a:lnTo>
                    <a:lnTo>
                      <a:pt x="248424" y="617016"/>
                    </a:lnTo>
                    <a:lnTo>
                      <a:pt x="252349" y="628777"/>
                    </a:lnTo>
                    <a:lnTo>
                      <a:pt x="260502" y="638086"/>
                    </a:lnTo>
                    <a:lnTo>
                      <a:pt x="271208" y="643343"/>
                    </a:lnTo>
                    <a:lnTo>
                      <a:pt x="283083" y="644169"/>
                    </a:lnTo>
                    <a:lnTo>
                      <a:pt x="294767" y="640219"/>
                    </a:lnTo>
                    <a:lnTo>
                      <a:pt x="551510" y="491058"/>
                    </a:lnTo>
                    <a:lnTo>
                      <a:pt x="560755" y="482854"/>
                    </a:lnTo>
                    <a:lnTo>
                      <a:pt x="565975" y="472097"/>
                    </a:lnTo>
                    <a:lnTo>
                      <a:pt x="566801" y="460146"/>
                    </a:lnTo>
                    <a:close/>
                  </a:path>
                  <a:path w="567054" h="644525">
                    <a:moveTo>
                      <a:pt x="566813" y="171488"/>
                    </a:moveTo>
                    <a:lnTo>
                      <a:pt x="562876" y="159715"/>
                    </a:lnTo>
                    <a:lnTo>
                      <a:pt x="554723" y="150418"/>
                    </a:lnTo>
                    <a:lnTo>
                      <a:pt x="544029" y="145161"/>
                    </a:lnTo>
                    <a:lnTo>
                      <a:pt x="532142" y="144322"/>
                    </a:lnTo>
                    <a:lnTo>
                      <a:pt x="520458" y="148272"/>
                    </a:lnTo>
                    <a:lnTo>
                      <a:pt x="210108" y="328587"/>
                    </a:lnTo>
                    <a:lnTo>
                      <a:pt x="200863" y="336791"/>
                    </a:lnTo>
                    <a:lnTo>
                      <a:pt x="195643" y="347560"/>
                    </a:lnTo>
                    <a:lnTo>
                      <a:pt x="194818" y="359511"/>
                    </a:lnTo>
                    <a:lnTo>
                      <a:pt x="198742" y="371271"/>
                    </a:lnTo>
                    <a:lnTo>
                      <a:pt x="206908" y="380580"/>
                    </a:lnTo>
                    <a:lnTo>
                      <a:pt x="217601" y="385838"/>
                    </a:lnTo>
                    <a:lnTo>
                      <a:pt x="229476" y="386664"/>
                    </a:lnTo>
                    <a:lnTo>
                      <a:pt x="241160" y="382701"/>
                    </a:lnTo>
                    <a:lnTo>
                      <a:pt x="551510" y="202399"/>
                    </a:lnTo>
                    <a:lnTo>
                      <a:pt x="560755" y="194195"/>
                    </a:lnTo>
                    <a:lnTo>
                      <a:pt x="565975" y="183438"/>
                    </a:lnTo>
                    <a:lnTo>
                      <a:pt x="566813" y="1714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11732" y="746085"/>
                <a:ext cx="135148" cy="104736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9280066" y="829025"/>
                <a:ext cx="17589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75895" h="128269">
                    <a:moveTo>
                      <a:pt x="140975" y="0"/>
                    </a:moveTo>
                    <a:lnTo>
                      <a:pt x="15294" y="70182"/>
                    </a:lnTo>
                    <a:lnTo>
                      <a:pt x="0" y="101104"/>
                    </a:lnTo>
                    <a:lnTo>
                      <a:pt x="3928" y="112867"/>
                    </a:lnTo>
                    <a:lnTo>
                      <a:pt x="12084" y="122173"/>
                    </a:lnTo>
                    <a:lnTo>
                      <a:pt x="22784" y="127426"/>
                    </a:lnTo>
                    <a:lnTo>
                      <a:pt x="34660" y="128256"/>
                    </a:lnTo>
                    <a:lnTo>
                      <a:pt x="46346" y="124297"/>
                    </a:lnTo>
                    <a:lnTo>
                      <a:pt x="160341" y="58079"/>
                    </a:lnTo>
                    <a:lnTo>
                      <a:pt x="169586" y="49868"/>
                    </a:lnTo>
                    <a:lnTo>
                      <a:pt x="174806" y="39104"/>
                    </a:lnTo>
                    <a:lnTo>
                      <a:pt x="175636" y="27155"/>
                    </a:lnTo>
                    <a:lnTo>
                      <a:pt x="171707" y="15394"/>
                    </a:lnTo>
                    <a:lnTo>
                      <a:pt x="163551" y="6088"/>
                    </a:lnTo>
                    <a:lnTo>
                      <a:pt x="152851" y="834"/>
                    </a:lnTo>
                    <a:lnTo>
                      <a:pt x="1409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5"/>
            <p:cNvGrpSpPr/>
            <p:nvPr/>
          </p:nvGrpSpPr>
          <p:grpSpPr>
            <a:xfrm>
              <a:off x="10561277" y="811968"/>
              <a:ext cx="1170940" cy="266065"/>
              <a:chOff x="10561277" y="811968"/>
              <a:chExt cx="1170940" cy="26606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10758069" y="811974"/>
                <a:ext cx="558165" cy="266065"/>
              </a:xfrm>
              <a:custGeom>
                <a:avLst/>
                <a:gdLst/>
                <a:ahLst/>
                <a:cxnLst/>
                <a:rect l="l" t="t" r="r" b="b"/>
                <a:pathLst>
                  <a:path w="558165" h="266065">
                    <a:moveTo>
                      <a:pt x="176517" y="5295"/>
                    </a:moveTo>
                    <a:lnTo>
                      <a:pt x="171208" y="0"/>
                    </a:lnTo>
                    <a:lnTo>
                      <a:pt x="158140" y="0"/>
                    </a:lnTo>
                    <a:lnTo>
                      <a:pt x="152844" y="5295"/>
                    </a:lnTo>
                    <a:lnTo>
                      <a:pt x="152844" y="114452"/>
                    </a:lnTo>
                    <a:lnTo>
                      <a:pt x="152450" y="114096"/>
                    </a:lnTo>
                    <a:lnTo>
                      <a:pt x="152450" y="175526"/>
                    </a:lnTo>
                    <a:lnTo>
                      <a:pt x="147383" y="201307"/>
                    </a:lnTo>
                    <a:lnTo>
                      <a:pt x="133604" y="222389"/>
                    </a:lnTo>
                    <a:lnTo>
                      <a:pt x="113106" y="236626"/>
                    </a:lnTo>
                    <a:lnTo>
                      <a:pt x="88176" y="241833"/>
                    </a:lnTo>
                    <a:lnTo>
                      <a:pt x="63233" y="236626"/>
                    </a:lnTo>
                    <a:lnTo>
                      <a:pt x="42735" y="222389"/>
                    </a:lnTo>
                    <a:lnTo>
                      <a:pt x="28943" y="201307"/>
                    </a:lnTo>
                    <a:lnTo>
                      <a:pt x="23888" y="175526"/>
                    </a:lnTo>
                    <a:lnTo>
                      <a:pt x="28943" y="149745"/>
                    </a:lnTo>
                    <a:lnTo>
                      <a:pt x="42735" y="128663"/>
                    </a:lnTo>
                    <a:lnTo>
                      <a:pt x="63169" y="114452"/>
                    </a:lnTo>
                    <a:lnTo>
                      <a:pt x="88176" y="109232"/>
                    </a:lnTo>
                    <a:lnTo>
                      <a:pt x="113169" y="114452"/>
                    </a:lnTo>
                    <a:lnTo>
                      <a:pt x="133604" y="128663"/>
                    </a:lnTo>
                    <a:lnTo>
                      <a:pt x="147383" y="149745"/>
                    </a:lnTo>
                    <a:lnTo>
                      <a:pt x="152450" y="175526"/>
                    </a:lnTo>
                    <a:lnTo>
                      <a:pt x="152450" y="114096"/>
                    </a:lnTo>
                    <a:lnTo>
                      <a:pt x="106794" y="87376"/>
                    </a:lnTo>
                    <a:lnTo>
                      <a:pt x="88176" y="85331"/>
                    </a:lnTo>
                    <a:lnTo>
                      <a:pt x="53886" y="92430"/>
                    </a:lnTo>
                    <a:lnTo>
                      <a:pt x="25857" y="111772"/>
                    </a:lnTo>
                    <a:lnTo>
                      <a:pt x="6934" y="140449"/>
                    </a:lnTo>
                    <a:lnTo>
                      <a:pt x="0" y="175526"/>
                    </a:lnTo>
                    <a:lnTo>
                      <a:pt x="6934" y="210604"/>
                    </a:lnTo>
                    <a:lnTo>
                      <a:pt x="25857" y="239268"/>
                    </a:lnTo>
                    <a:lnTo>
                      <a:pt x="53886" y="258622"/>
                    </a:lnTo>
                    <a:lnTo>
                      <a:pt x="88176" y="265722"/>
                    </a:lnTo>
                    <a:lnTo>
                      <a:pt x="106794" y="263690"/>
                    </a:lnTo>
                    <a:lnTo>
                      <a:pt x="124053" y="257860"/>
                    </a:lnTo>
                    <a:lnTo>
                      <a:pt x="139534" y="248704"/>
                    </a:lnTo>
                    <a:lnTo>
                      <a:pt x="147104" y="241833"/>
                    </a:lnTo>
                    <a:lnTo>
                      <a:pt x="152844" y="236626"/>
                    </a:lnTo>
                    <a:lnTo>
                      <a:pt x="152844" y="259245"/>
                    </a:lnTo>
                    <a:lnTo>
                      <a:pt x="158140" y="264541"/>
                    </a:lnTo>
                    <a:lnTo>
                      <a:pt x="171208" y="264541"/>
                    </a:lnTo>
                    <a:lnTo>
                      <a:pt x="176517" y="259245"/>
                    </a:lnTo>
                    <a:lnTo>
                      <a:pt x="176517" y="236626"/>
                    </a:lnTo>
                    <a:lnTo>
                      <a:pt x="176517" y="114452"/>
                    </a:lnTo>
                    <a:lnTo>
                      <a:pt x="176517" y="5295"/>
                    </a:lnTo>
                    <a:close/>
                  </a:path>
                  <a:path w="558165" h="266065">
                    <a:moveTo>
                      <a:pt x="557593" y="92481"/>
                    </a:moveTo>
                    <a:lnTo>
                      <a:pt x="552284" y="87185"/>
                    </a:lnTo>
                    <a:lnTo>
                      <a:pt x="545757" y="87185"/>
                    </a:lnTo>
                    <a:lnTo>
                      <a:pt x="539229" y="87185"/>
                    </a:lnTo>
                    <a:lnTo>
                      <a:pt x="533920" y="92481"/>
                    </a:lnTo>
                    <a:lnTo>
                      <a:pt x="533920" y="259245"/>
                    </a:lnTo>
                    <a:lnTo>
                      <a:pt x="539229" y="264553"/>
                    </a:lnTo>
                    <a:lnTo>
                      <a:pt x="552284" y="264553"/>
                    </a:lnTo>
                    <a:lnTo>
                      <a:pt x="557593" y="259245"/>
                    </a:lnTo>
                    <a:lnTo>
                      <a:pt x="557593" y="924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357348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561277" y="899026"/>
                <a:ext cx="157238" cy="17748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574505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287725" y="838577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1750">
                    <a:moveTo>
                      <a:pt x="24295" y="0"/>
                    </a:moveTo>
                    <a:lnTo>
                      <a:pt x="15646" y="0"/>
                    </a:lnTo>
                    <a:lnTo>
                      <a:pt x="6997" y="0"/>
                    </a:lnTo>
                    <a:lnTo>
                      <a:pt x="0" y="7010"/>
                    </a:lnTo>
                    <a:lnTo>
                      <a:pt x="0" y="24295"/>
                    </a:lnTo>
                    <a:lnTo>
                      <a:pt x="6997" y="31305"/>
                    </a:lnTo>
                    <a:lnTo>
                      <a:pt x="24295" y="31305"/>
                    </a:lnTo>
                    <a:lnTo>
                      <a:pt x="31292" y="24295"/>
                    </a:lnTo>
                    <a:lnTo>
                      <a:pt x="31292" y="7010"/>
                    </a:lnTo>
                    <a:lnTo>
                      <a:pt x="242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152312" y="838925"/>
                <a:ext cx="113906" cy="237591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978240" y="897676"/>
                <a:ext cx="148145" cy="179311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9983592" y="815030"/>
              <a:ext cx="523875" cy="262890"/>
              <a:chOff x="9983592" y="815030"/>
              <a:chExt cx="523875" cy="262890"/>
            </a:xfrm>
          </p:grpSpPr>
          <p:pic>
            <p:nvPicPr>
              <p:cNvPr id="24" name="object 2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134259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349957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9983592" y="815030"/>
                <a:ext cx="17018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261619">
                    <a:moveTo>
                      <a:pt x="164325" y="0"/>
                    </a:moveTo>
                    <a:lnTo>
                      <a:pt x="0" y="0"/>
                    </a:lnTo>
                    <a:lnTo>
                      <a:pt x="0" y="256184"/>
                    </a:lnTo>
                    <a:lnTo>
                      <a:pt x="5295" y="261480"/>
                    </a:lnTo>
                    <a:lnTo>
                      <a:pt x="18364" y="261480"/>
                    </a:lnTo>
                    <a:lnTo>
                      <a:pt x="23660" y="256184"/>
                    </a:lnTo>
                    <a:lnTo>
                      <a:pt x="23660" y="134632"/>
                    </a:lnTo>
                    <a:lnTo>
                      <a:pt x="109461" y="134632"/>
                    </a:lnTo>
                    <a:lnTo>
                      <a:pt x="114084" y="130009"/>
                    </a:lnTo>
                    <a:lnTo>
                      <a:pt x="114084" y="118579"/>
                    </a:lnTo>
                    <a:lnTo>
                      <a:pt x="109461" y="113957"/>
                    </a:lnTo>
                    <a:lnTo>
                      <a:pt x="103746" y="113957"/>
                    </a:lnTo>
                    <a:lnTo>
                      <a:pt x="23660" y="113957"/>
                    </a:lnTo>
                    <a:lnTo>
                      <a:pt x="23660" y="23672"/>
                    </a:lnTo>
                    <a:lnTo>
                      <a:pt x="164325" y="23672"/>
                    </a:lnTo>
                    <a:lnTo>
                      <a:pt x="169621" y="18376"/>
                    </a:lnTo>
                    <a:lnTo>
                      <a:pt x="169621" y="5295"/>
                    </a:lnTo>
                    <a:lnTo>
                      <a:pt x="1643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9980344" y="1183525"/>
              <a:ext cx="1677670" cy="83185"/>
              <a:chOff x="9980344" y="1183525"/>
              <a:chExt cx="1677670" cy="83185"/>
            </a:xfrm>
          </p:grpSpPr>
          <p:pic>
            <p:nvPicPr>
              <p:cNvPr id="28" name="object 2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980344" y="1183525"/>
                <a:ext cx="1654102" cy="82612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45940" y="1237566"/>
                <a:ext cx="1206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65">
                    <a:moveTo>
                      <a:pt x="8978" y="0"/>
                    </a:moveTo>
                    <a:lnTo>
                      <a:pt x="2679" y="0"/>
                    </a:lnTo>
                    <a:lnTo>
                      <a:pt x="0" y="2412"/>
                    </a:lnTo>
                    <a:lnTo>
                      <a:pt x="0" y="5867"/>
                    </a:lnTo>
                    <a:lnTo>
                      <a:pt x="0" y="9321"/>
                    </a:lnTo>
                    <a:lnTo>
                      <a:pt x="2679" y="11823"/>
                    </a:lnTo>
                    <a:lnTo>
                      <a:pt x="8978" y="11823"/>
                    </a:lnTo>
                    <a:lnTo>
                      <a:pt x="11569" y="9321"/>
                    </a:lnTo>
                    <a:lnTo>
                      <a:pt x="11569" y="2412"/>
                    </a:lnTo>
                    <a:lnTo>
                      <a:pt x="89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/>
              <a:t>#DRIVEFOR35</a:t>
            </a:r>
            <a:r>
              <a:rPr spc="415"/>
              <a:t> </a:t>
            </a:r>
            <a:r>
              <a:t>|</a:t>
            </a:r>
            <a:r>
              <a:rPr spc="420"/>
              <a:t> </a:t>
            </a:r>
            <a:r>
              <a:rPr spc="165"/>
              <a:t>#AMCPFDN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AFF61-2312-418C-BD49-2818B18EB5C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f2c48f60-54de-499d-bd5e-1a2c34db13ad"/>
    <ds:schemaRef ds:uri="94ddbb44-1113-4dfd-82a0-2cc02cfe4c3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31A3D0-23F7-4743-99EE-365628489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E3CDFA-72CF-4662-8589-88570AF5B292}">
  <ds:schemaRefs>
    <ds:schemaRef ds:uri="94ddbb44-1113-4dfd-82a0-2cc02cfe4c3c"/>
    <ds:schemaRef ds:uri="f2c48f60-54de-499d-bd5e-1a2c34db13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Montserrat</vt:lpstr>
      <vt:lpstr>Montserrat Light</vt:lpstr>
      <vt:lpstr>Open Sans Extrabold</vt:lpstr>
      <vt:lpstr>Office Theme</vt:lpstr>
      <vt:lpstr>Proud sponsor of AMCP Foundation’s “Drive for 35”</vt:lpstr>
      <vt:lpstr>PowerPoint Presentation</vt:lpstr>
      <vt:lpstr>Proudly supporting AMCP Foundation’s 35 years of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Erica Klinger</cp:lastModifiedBy>
  <cp:revision>1</cp:revision>
  <dcterms:created xsi:type="dcterms:W3CDTF">2025-05-29T20:37:19Z</dcterms:created>
  <dcterms:modified xsi:type="dcterms:W3CDTF">2025-07-09T12:27:20Z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0x0101009CC083D3E6806C4E94EB803BB7880101</vt:lpwstr>
  </property>
  <property fmtid="{D5CDD505-2E9C-101B-9397-08002B2CF9AE}" pid="7" name="MediaServiceImageTags">
    <vt:lpwstr/>
  </property>
</Properties>
</file>